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5" r:id="rId6"/>
  </p:sldMasterIdLst>
  <p:notesMasterIdLst>
    <p:notesMasterId r:id="rId10"/>
  </p:notesMasterIdLst>
  <p:handoutMasterIdLst>
    <p:handoutMasterId r:id="rId11"/>
  </p:handoutMasterIdLst>
  <p:sldIdLst>
    <p:sldId id="291" r:id="rId7"/>
    <p:sldId id="260" r:id="rId8"/>
    <p:sldId id="29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2C4B"/>
    <a:srgbClr val="00539F"/>
    <a:srgbClr val="2CA242"/>
    <a:srgbClr val="10314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4" Type="http://schemas.openxmlformats.org/officeDocument/2006/relationships/theme" Target="theme/theme1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D989C-1158-4303-AA6B-A7454542150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D055C-BB3F-4B41-AEF2-F08CFC6F2EA0}">
      <dgm:prSet/>
      <dgm:spPr/>
      <dgm:t>
        <a:bodyPr/>
        <a:lstStyle/>
        <a:p>
          <a:r>
            <a:rPr lang="en-US" dirty="0"/>
            <a:t>Any Borrower  Under the age of </a:t>
          </a:r>
          <a:r>
            <a:rPr lang="en-US" b="1" u="sng" dirty="0"/>
            <a:t>35</a:t>
          </a:r>
        </a:p>
      </dgm:t>
    </dgm:pt>
    <dgm:pt modelId="{03250ED8-E51D-4827-86B5-9A8CE87FBD27}" type="parTrans" cxnId="{B85B42EB-3807-422D-9387-FC1736922B29}">
      <dgm:prSet/>
      <dgm:spPr/>
      <dgm:t>
        <a:bodyPr/>
        <a:lstStyle/>
        <a:p>
          <a:endParaRPr lang="en-US"/>
        </a:p>
      </dgm:t>
    </dgm:pt>
    <dgm:pt modelId="{6FCF1A9C-FD1D-459C-9AC2-37984E4801CC}" type="sibTrans" cxnId="{B85B42EB-3807-422D-9387-FC1736922B29}">
      <dgm:prSet phldrT="01"/>
      <dgm:spPr/>
      <dgm:t>
        <a:bodyPr/>
        <a:lstStyle/>
        <a:p>
          <a:r>
            <a:rPr lang="en-US" dirty="0"/>
            <a:t>Young</a:t>
          </a:r>
        </a:p>
      </dgm:t>
    </dgm:pt>
    <dgm:pt modelId="{1691997E-D7C4-452A-9848-6DF15997DE97}">
      <dgm:prSet/>
      <dgm:spPr/>
      <dgm:t>
        <a:bodyPr/>
        <a:lstStyle/>
        <a:p>
          <a:r>
            <a:rPr lang="en-US" dirty="0"/>
            <a:t>Any Borrower with less than </a:t>
          </a:r>
          <a:r>
            <a:rPr lang="en-US" b="1" u="sng" dirty="0"/>
            <a:t>10 years experience</a:t>
          </a:r>
        </a:p>
      </dgm:t>
    </dgm:pt>
    <dgm:pt modelId="{B686B0BE-610C-414C-989F-AC32AC40226E}" type="parTrans" cxnId="{722AF08F-7444-47A4-870A-E8FE14DD1DE1}">
      <dgm:prSet/>
      <dgm:spPr/>
      <dgm:t>
        <a:bodyPr/>
        <a:lstStyle/>
        <a:p>
          <a:endParaRPr lang="en-US"/>
        </a:p>
      </dgm:t>
    </dgm:pt>
    <dgm:pt modelId="{9BDA9583-0B90-43A9-87E7-8225B04A703F}" type="sibTrans" cxnId="{722AF08F-7444-47A4-870A-E8FE14DD1DE1}">
      <dgm:prSet phldrT="02"/>
      <dgm:spPr/>
      <dgm:t>
        <a:bodyPr/>
        <a:lstStyle/>
        <a:p>
          <a:r>
            <a:rPr lang="en-US" dirty="0"/>
            <a:t>Beginning</a:t>
          </a:r>
        </a:p>
      </dgm:t>
    </dgm:pt>
    <dgm:pt modelId="{C8974278-08D9-4975-AC88-3B7AD046BA74}">
      <dgm:prSet/>
      <dgm:spPr/>
      <dgm:t>
        <a:bodyPr/>
        <a:lstStyle/>
        <a:p>
          <a:r>
            <a:rPr lang="en-US" dirty="0"/>
            <a:t>Any borrower grossing </a:t>
          </a:r>
          <a:r>
            <a:rPr lang="en-US" b="1" u="sng" dirty="0"/>
            <a:t>less than $250,000 </a:t>
          </a:r>
          <a:r>
            <a:rPr lang="en-US" dirty="0"/>
            <a:t>in a calendar year</a:t>
          </a:r>
        </a:p>
      </dgm:t>
    </dgm:pt>
    <dgm:pt modelId="{4FF49316-2CE1-47A6-95B4-2CFD8BC33FD1}" type="parTrans" cxnId="{04FDAC25-D7ED-4955-BE9E-CD9E86B547F0}">
      <dgm:prSet/>
      <dgm:spPr/>
      <dgm:t>
        <a:bodyPr/>
        <a:lstStyle/>
        <a:p>
          <a:endParaRPr lang="en-US"/>
        </a:p>
      </dgm:t>
    </dgm:pt>
    <dgm:pt modelId="{B3C5254E-0881-45A1-AF95-04864CAA6611}" type="sibTrans" cxnId="{04FDAC25-D7ED-4955-BE9E-CD9E86B547F0}">
      <dgm:prSet phldrT="03"/>
      <dgm:spPr/>
      <dgm:t>
        <a:bodyPr/>
        <a:lstStyle/>
        <a:p>
          <a:r>
            <a:rPr lang="en-US" dirty="0"/>
            <a:t>Small</a:t>
          </a:r>
        </a:p>
      </dgm:t>
    </dgm:pt>
    <dgm:pt modelId="{185680B8-A0E1-48AA-B89E-384A9DF35192}" type="pres">
      <dgm:prSet presAssocID="{DB1D989C-1158-4303-AA6B-A7454542150C}" presName="Name0" presStyleCnt="0">
        <dgm:presLayoutVars>
          <dgm:animLvl val="lvl"/>
          <dgm:resizeHandles val="exact"/>
        </dgm:presLayoutVars>
      </dgm:prSet>
      <dgm:spPr/>
    </dgm:pt>
    <dgm:pt modelId="{61747D77-0F3F-4241-8926-09439F54657D}" type="pres">
      <dgm:prSet presAssocID="{611D055C-BB3F-4B41-AEF2-F08CFC6F2EA0}" presName="compositeNode" presStyleCnt="0">
        <dgm:presLayoutVars>
          <dgm:bulletEnabled val="1"/>
        </dgm:presLayoutVars>
      </dgm:prSet>
      <dgm:spPr/>
    </dgm:pt>
    <dgm:pt modelId="{2A7AC4BE-FDC2-4206-977D-14EB2E6DA21D}" type="pres">
      <dgm:prSet presAssocID="{611D055C-BB3F-4B41-AEF2-F08CFC6F2EA0}" presName="bgRect" presStyleLbl="alignNode1" presStyleIdx="0" presStyleCnt="3"/>
      <dgm:spPr/>
    </dgm:pt>
    <dgm:pt modelId="{5A986BC1-FB25-4938-872F-FC34C105398B}" type="pres">
      <dgm:prSet presAssocID="{6FCF1A9C-FD1D-459C-9AC2-37984E4801C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D096E25-005A-46AC-9E71-3E7D7D7E3971}" type="pres">
      <dgm:prSet presAssocID="{611D055C-BB3F-4B41-AEF2-F08CFC6F2EA0}" presName="nodeRect" presStyleLbl="alignNode1" presStyleIdx="0" presStyleCnt="3">
        <dgm:presLayoutVars>
          <dgm:bulletEnabled val="1"/>
        </dgm:presLayoutVars>
      </dgm:prSet>
      <dgm:spPr/>
    </dgm:pt>
    <dgm:pt modelId="{60D5DE3F-D482-41F2-9BBF-39C18878191A}" type="pres">
      <dgm:prSet presAssocID="{6FCF1A9C-FD1D-459C-9AC2-37984E4801CC}" presName="sibTrans" presStyleCnt="0"/>
      <dgm:spPr/>
    </dgm:pt>
    <dgm:pt modelId="{DC1B81AC-EAF7-4B8A-B12A-3A69DCAB9117}" type="pres">
      <dgm:prSet presAssocID="{1691997E-D7C4-452A-9848-6DF15997DE97}" presName="compositeNode" presStyleCnt="0">
        <dgm:presLayoutVars>
          <dgm:bulletEnabled val="1"/>
        </dgm:presLayoutVars>
      </dgm:prSet>
      <dgm:spPr/>
    </dgm:pt>
    <dgm:pt modelId="{1659EA98-8BE1-4E2B-9615-6DE3B7838DD6}" type="pres">
      <dgm:prSet presAssocID="{1691997E-D7C4-452A-9848-6DF15997DE97}" presName="bgRect" presStyleLbl="alignNode1" presStyleIdx="1" presStyleCnt="3"/>
      <dgm:spPr/>
    </dgm:pt>
    <dgm:pt modelId="{9A820B6F-A89D-4CDD-ADB6-0E4FC8E574B6}" type="pres">
      <dgm:prSet presAssocID="{9BDA9583-0B90-43A9-87E7-8225B04A703F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8A98385-35A8-4EBC-903E-41A861CA6802}" type="pres">
      <dgm:prSet presAssocID="{1691997E-D7C4-452A-9848-6DF15997DE97}" presName="nodeRect" presStyleLbl="alignNode1" presStyleIdx="1" presStyleCnt="3">
        <dgm:presLayoutVars>
          <dgm:bulletEnabled val="1"/>
        </dgm:presLayoutVars>
      </dgm:prSet>
      <dgm:spPr/>
    </dgm:pt>
    <dgm:pt modelId="{70A8966E-A45B-4981-BCEA-E547162F0C0D}" type="pres">
      <dgm:prSet presAssocID="{9BDA9583-0B90-43A9-87E7-8225B04A703F}" presName="sibTrans" presStyleCnt="0"/>
      <dgm:spPr/>
    </dgm:pt>
    <dgm:pt modelId="{C837360A-06AB-4367-8DC0-348D2E4BD946}" type="pres">
      <dgm:prSet presAssocID="{C8974278-08D9-4975-AC88-3B7AD046BA74}" presName="compositeNode" presStyleCnt="0">
        <dgm:presLayoutVars>
          <dgm:bulletEnabled val="1"/>
        </dgm:presLayoutVars>
      </dgm:prSet>
      <dgm:spPr/>
    </dgm:pt>
    <dgm:pt modelId="{0263CE30-0BBA-47F6-8019-51A052588B8F}" type="pres">
      <dgm:prSet presAssocID="{C8974278-08D9-4975-AC88-3B7AD046BA74}" presName="bgRect" presStyleLbl="alignNode1" presStyleIdx="2" presStyleCnt="3"/>
      <dgm:spPr/>
    </dgm:pt>
    <dgm:pt modelId="{259510D1-B518-43A6-AF33-5D69BB3A4AD2}" type="pres">
      <dgm:prSet presAssocID="{B3C5254E-0881-45A1-AF95-04864CAA661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2F2C7E51-A8CC-4A50-934B-3CF9ADE7255F}" type="pres">
      <dgm:prSet presAssocID="{C8974278-08D9-4975-AC88-3B7AD046BA74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4FDAC25-D7ED-4955-BE9E-CD9E86B547F0}" srcId="{DB1D989C-1158-4303-AA6B-A7454542150C}" destId="{C8974278-08D9-4975-AC88-3B7AD046BA74}" srcOrd="2" destOrd="0" parTransId="{4FF49316-2CE1-47A6-95B4-2CFD8BC33FD1}" sibTransId="{B3C5254E-0881-45A1-AF95-04864CAA6611}"/>
    <dgm:cxn modelId="{639C8B28-5B42-4018-AF7F-81FB21945CE0}" type="presOf" srcId="{6FCF1A9C-FD1D-459C-9AC2-37984E4801CC}" destId="{5A986BC1-FB25-4938-872F-FC34C105398B}" srcOrd="0" destOrd="0" presId="urn:microsoft.com/office/officeart/2016/7/layout/LinearBlockProcessNumbered"/>
    <dgm:cxn modelId="{AC88B945-D18C-4494-B10C-36DC8B682E8A}" type="presOf" srcId="{611D055C-BB3F-4B41-AEF2-F08CFC6F2EA0}" destId="{2A7AC4BE-FDC2-4206-977D-14EB2E6DA21D}" srcOrd="0" destOrd="0" presId="urn:microsoft.com/office/officeart/2016/7/layout/LinearBlockProcessNumbered"/>
    <dgm:cxn modelId="{C7CB2E4B-E609-4720-B792-53506FC61162}" type="presOf" srcId="{B3C5254E-0881-45A1-AF95-04864CAA6611}" destId="{259510D1-B518-43A6-AF33-5D69BB3A4AD2}" srcOrd="0" destOrd="0" presId="urn:microsoft.com/office/officeart/2016/7/layout/LinearBlockProcessNumbered"/>
    <dgm:cxn modelId="{A6E3D877-E638-440D-BB11-D38485EC58FE}" type="presOf" srcId="{DB1D989C-1158-4303-AA6B-A7454542150C}" destId="{185680B8-A0E1-48AA-B89E-384A9DF35192}" srcOrd="0" destOrd="0" presId="urn:microsoft.com/office/officeart/2016/7/layout/LinearBlockProcessNumbered"/>
    <dgm:cxn modelId="{E6811C8F-CDB3-4B8F-BB06-50E965BEAC59}" type="presOf" srcId="{1691997E-D7C4-452A-9848-6DF15997DE97}" destId="{78A98385-35A8-4EBC-903E-41A861CA6802}" srcOrd="1" destOrd="0" presId="urn:microsoft.com/office/officeart/2016/7/layout/LinearBlockProcessNumbered"/>
    <dgm:cxn modelId="{722AF08F-7444-47A4-870A-E8FE14DD1DE1}" srcId="{DB1D989C-1158-4303-AA6B-A7454542150C}" destId="{1691997E-D7C4-452A-9848-6DF15997DE97}" srcOrd="1" destOrd="0" parTransId="{B686B0BE-610C-414C-989F-AC32AC40226E}" sibTransId="{9BDA9583-0B90-43A9-87E7-8225B04A703F}"/>
    <dgm:cxn modelId="{D44E2396-6104-4E3B-83EE-92B5C56F0277}" type="presOf" srcId="{C8974278-08D9-4975-AC88-3B7AD046BA74}" destId="{0263CE30-0BBA-47F6-8019-51A052588B8F}" srcOrd="0" destOrd="0" presId="urn:microsoft.com/office/officeart/2016/7/layout/LinearBlockProcessNumbered"/>
    <dgm:cxn modelId="{CD5EAC97-2024-406C-B26C-A28D19243472}" type="presOf" srcId="{1691997E-D7C4-452A-9848-6DF15997DE97}" destId="{1659EA98-8BE1-4E2B-9615-6DE3B7838DD6}" srcOrd="0" destOrd="0" presId="urn:microsoft.com/office/officeart/2016/7/layout/LinearBlockProcessNumbered"/>
    <dgm:cxn modelId="{770B1E9B-FC37-4FAE-822D-420D4E3B7F1E}" type="presOf" srcId="{611D055C-BB3F-4B41-AEF2-F08CFC6F2EA0}" destId="{4D096E25-005A-46AC-9E71-3E7D7D7E3971}" srcOrd="1" destOrd="0" presId="urn:microsoft.com/office/officeart/2016/7/layout/LinearBlockProcessNumbered"/>
    <dgm:cxn modelId="{A180D8A8-3C0E-4E31-A01F-406DBE12E53A}" type="presOf" srcId="{C8974278-08D9-4975-AC88-3B7AD046BA74}" destId="{2F2C7E51-A8CC-4A50-934B-3CF9ADE7255F}" srcOrd="1" destOrd="0" presId="urn:microsoft.com/office/officeart/2016/7/layout/LinearBlockProcessNumbered"/>
    <dgm:cxn modelId="{B85B42EB-3807-422D-9387-FC1736922B29}" srcId="{DB1D989C-1158-4303-AA6B-A7454542150C}" destId="{611D055C-BB3F-4B41-AEF2-F08CFC6F2EA0}" srcOrd="0" destOrd="0" parTransId="{03250ED8-E51D-4827-86B5-9A8CE87FBD27}" sibTransId="{6FCF1A9C-FD1D-459C-9AC2-37984E4801CC}"/>
    <dgm:cxn modelId="{E419E8FF-797A-43A4-9ACA-212B14D0DE71}" type="presOf" srcId="{9BDA9583-0B90-43A9-87E7-8225B04A703F}" destId="{9A820B6F-A89D-4CDD-ADB6-0E4FC8E574B6}" srcOrd="0" destOrd="0" presId="urn:microsoft.com/office/officeart/2016/7/layout/LinearBlockProcessNumbered"/>
    <dgm:cxn modelId="{D6A0DE2D-D640-4D93-B806-60EAB245888E}" type="presParOf" srcId="{185680B8-A0E1-48AA-B89E-384A9DF35192}" destId="{61747D77-0F3F-4241-8926-09439F54657D}" srcOrd="0" destOrd="0" presId="urn:microsoft.com/office/officeart/2016/7/layout/LinearBlockProcessNumbered"/>
    <dgm:cxn modelId="{88DE3F7B-0AE9-40E5-81A8-401BA7965701}" type="presParOf" srcId="{61747D77-0F3F-4241-8926-09439F54657D}" destId="{2A7AC4BE-FDC2-4206-977D-14EB2E6DA21D}" srcOrd="0" destOrd="0" presId="urn:microsoft.com/office/officeart/2016/7/layout/LinearBlockProcessNumbered"/>
    <dgm:cxn modelId="{522DA923-33F3-48A4-9D27-B6AAE356F24B}" type="presParOf" srcId="{61747D77-0F3F-4241-8926-09439F54657D}" destId="{5A986BC1-FB25-4938-872F-FC34C105398B}" srcOrd="1" destOrd="0" presId="urn:microsoft.com/office/officeart/2016/7/layout/LinearBlockProcessNumbered"/>
    <dgm:cxn modelId="{529A8A66-E574-48B6-A3E2-BA9BA912F44B}" type="presParOf" srcId="{61747D77-0F3F-4241-8926-09439F54657D}" destId="{4D096E25-005A-46AC-9E71-3E7D7D7E3971}" srcOrd="2" destOrd="0" presId="urn:microsoft.com/office/officeart/2016/7/layout/LinearBlockProcessNumbered"/>
    <dgm:cxn modelId="{779BC57C-64D5-4510-A41E-62B9705645A0}" type="presParOf" srcId="{185680B8-A0E1-48AA-B89E-384A9DF35192}" destId="{60D5DE3F-D482-41F2-9BBF-39C18878191A}" srcOrd="1" destOrd="0" presId="urn:microsoft.com/office/officeart/2016/7/layout/LinearBlockProcessNumbered"/>
    <dgm:cxn modelId="{B120F308-33FB-4EF1-8E1E-42BF3A4EEA0D}" type="presParOf" srcId="{185680B8-A0E1-48AA-B89E-384A9DF35192}" destId="{DC1B81AC-EAF7-4B8A-B12A-3A69DCAB9117}" srcOrd="2" destOrd="0" presId="urn:microsoft.com/office/officeart/2016/7/layout/LinearBlockProcessNumbered"/>
    <dgm:cxn modelId="{3645347E-0FBD-4D7A-8EFF-50FC7DAABE06}" type="presParOf" srcId="{DC1B81AC-EAF7-4B8A-B12A-3A69DCAB9117}" destId="{1659EA98-8BE1-4E2B-9615-6DE3B7838DD6}" srcOrd="0" destOrd="0" presId="urn:microsoft.com/office/officeart/2016/7/layout/LinearBlockProcessNumbered"/>
    <dgm:cxn modelId="{4E44974E-3518-4A6C-8586-2B36E30852AC}" type="presParOf" srcId="{DC1B81AC-EAF7-4B8A-B12A-3A69DCAB9117}" destId="{9A820B6F-A89D-4CDD-ADB6-0E4FC8E574B6}" srcOrd="1" destOrd="0" presId="urn:microsoft.com/office/officeart/2016/7/layout/LinearBlockProcessNumbered"/>
    <dgm:cxn modelId="{A1C819E1-3D95-44E4-AF5E-7B50DBF9FA11}" type="presParOf" srcId="{DC1B81AC-EAF7-4B8A-B12A-3A69DCAB9117}" destId="{78A98385-35A8-4EBC-903E-41A861CA6802}" srcOrd="2" destOrd="0" presId="urn:microsoft.com/office/officeart/2016/7/layout/LinearBlockProcessNumbered"/>
    <dgm:cxn modelId="{FED4361E-B1B6-4C8C-B852-3760284BA611}" type="presParOf" srcId="{185680B8-A0E1-48AA-B89E-384A9DF35192}" destId="{70A8966E-A45B-4981-BCEA-E547162F0C0D}" srcOrd="3" destOrd="0" presId="urn:microsoft.com/office/officeart/2016/7/layout/LinearBlockProcessNumbered"/>
    <dgm:cxn modelId="{22827AD1-F599-42A5-9DDA-911D3B65CF4E}" type="presParOf" srcId="{185680B8-A0E1-48AA-B89E-384A9DF35192}" destId="{C837360A-06AB-4367-8DC0-348D2E4BD946}" srcOrd="4" destOrd="0" presId="urn:microsoft.com/office/officeart/2016/7/layout/LinearBlockProcessNumbered"/>
    <dgm:cxn modelId="{A00D874E-487C-48ED-A239-81DC190D77AE}" type="presParOf" srcId="{C837360A-06AB-4367-8DC0-348D2E4BD946}" destId="{0263CE30-0BBA-47F6-8019-51A052588B8F}" srcOrd="0" destOrd="0" presId="urn:microsoft.com/office/officeart/2016/7/layout/LinearBlockProcessNumbered"/>
    <dgm:cxn modelId="{45251EBB-FFBD-43ED-AC50-A636B2602FF8}" type="presParOf" srcId="{C837360A-06AB-4367-8DC0-348D2E4BD946}" destId="{259510D1-B518-43A6-AF33-5D69BB3A4AD2}" srcOrd="1" destOrd="0" presId="urn:microsoft.com/office/officeart/2016/7/layout/LinearBlockProcessNumbered"/>
    <dgm:cxn modelId="{2D3A7CBF-8618-4441-8764-F7AB76DE7C2A}" type="presParOf" srcId="{C837360A-06AB-4367-8DC0-348D2E4BD946}" destId="{2F2C7E51-A8CC-4A50-934B-3CF9ADE7255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C4BE-FDC2-4206-977D-14EB2E6DA21D}">
      <dsp:nvSpPr>
        <dsp:cNvPr id="0" name=""/>
        <dsp:cNvSpPr/>
      </dsp:nvSpPr>
      <dsp:spPr>
        <a:xfrm>
          <a:off x="893" y="0"/>
          <a:ext cx="3617850" cy="362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3" tIns="0" rIns="35736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Borrower  Under the age of </a:t>
          </a:r>
          <a:r>
            <a:rPr lang="en-US" sz="2600" b="1" u="sng" kern="1200" dirty="0"/>
            <a:t>35</a:t>
          </a:r>
        </a:p>
      </dsp:txBody>
      <dsp:txXfrm>
        <a:off x="893" y="1451730"/>
        <a:ext cx="3617850" cy="2177596"/>
      </dsp:txXfrm>
    </dsp:sp>
    <dsp:sp modelId="{5A986BC1-FB25-4938-872F-FC34C105398B}">
      <dsp:nvSpPr>
        <dsp:cNvPr id="0" name=""/>
        <dsp:cNvSpPr/>
      </dsp:nvSpPr>
      <dsp:spPr>
        <a:xfrm>
          <a:off x="893" y="0"/>
          <a:ext cx="3617850" cy="14517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3" tIns="165100" rIns="357363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Young</a:t>
          </a:r>
        </a:p>
      </dsp:txBody>
      <dsp:txXfrm>
        <a:off x="893" y="0"/>
        <a:ext cx="3617850" cy="1451730"/>
      </dsp:txXfrm>
    </dsp:sp>
    <dsp:sp modelId="{1659EA98-8BE1-4E2B-9615-6DE3B7838DD6}">
      <dsp:nvSpPr>
        <dsp:cNvPr id="0" name=""/>
        <dsp:cNvSpPr/>
      </dsp:nvSpPr>
      <dsp:spPr>
        <a:xfrm>
          <a:off x="3908171" y="0"/>
          <a:ext cx="3617850" cy="362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3" tIns="0" rIns="35736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Borrower with less than </a:t>
          </a:r>
          <a:r>
            <a:rPr lang="en-US" sz="2600" b="1" u="sng" kern="1200" dirty="0"/>
            <a:t>10 years experience</a:t>
          </a:r>
        </a:p>
      </dsp:txBody>
      <dsp:txXfrm>
        <a:off x="3908171" y="1451730"/>
        <a:ext cx="3617850" cy="2177596"/>
      </dsp:txXfrm>
    </dsp:sp>
    <dsp:sp modelId="{9A820B6F-A89D-4CDD-ADB6-0E4FC8E574B6}">
      <dsp:nvSpPr>
        <dsp:cNvPr id="0" name=""/>
        <dsp:cNvSpPr/>
      </dsp:nvSpPr>
      <dsp:spPr>
        <a:xfrm>
          <a:off x="3908171" y="0"/>
          <a:ext cx="3617850" cy="14517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3" tIns="165100" rIns="357363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Beginning</a:t>
          </a:r>
        </a:p>
      </dsp:txBody>
      <dsp:txXfrm>
        <a:off x="3908171" y="0"/>
        <a:ext cx="3617850" cy="1451730"/>
      </dsp:txXfrm>
    </dsp:sp>
    <dsp:sp modelId="{0263CE30-0BBA-47F6-8019-51A052588B8F}">
      <dsp:nvSpPr>
        <dsp:cNvPr id="0" name=""/>
        <dsp:cNvSpPr/>
      </dsp:nvSpPr>
      <dsp:spPr>
        <a:xfrm>
          <a:off x="7815450" y="0"/>
          <a:ext cx="3617850" cy="362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3" tIns="0" rIns="35736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Any borrower grossing </a:t>
          </a:r>
          <a:r>
            <a:rPr lang="en-US" sz="2600" b="1" u="sng" kern="1200" dirty="0"/>
            <a:t>less than $250,000 </a:t>
          </a:r>
          <a:r>
            <a:rPr lang="en-US" sz="2600" kern="1200" dirty="0"/>
            <a:t>in a calendar year</a:t>
          </a:r>
        </a:p>
      </dsp:txBody>
      <dsp:txXfrm>
        <a:off x="7815450" y="1451730"/>
        <a:ext cx="3617850" cy="2177596"/>
      </dsp:txXfrm>
    </dsp:sp>
    <dsp:sp modelId="{259510D1-B518-43A6-AF33-5D69BB3A4AD2}">
      <dsp:nvSpPr>
        <dsp:cNvPr id="0" name=""/>
        <dsp:cNvSpPr/>
      </dsp:nvSpPr>
      <dsp:spPr>
        <a:xfrm>
          <a:off x="7815450" y="0"/>
          <a:ext cx="3617850" cy="14517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3" tIns="165100" rIns="357363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Small</a:t>
          </a:r>
        </a:p>
      </dsp:txBody>
      <dsp:txXfrm>
        <a:off x="7815450" y="0"/>
        <a:ext cx="3617850" cy="145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966974-EDD2-4A0A-AA71-33BCF15EC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70D10-AF17-49DE-9649-EED4C5D111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B582-6AB0-4FA9-A8C6-FB0D1ED2E4B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E68AB-90D7-4A19-93BE-CF6CA39D1D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3211-9C71-48BA-9424-6D9C1581DB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BF60-CDE2-4601-AF45-102575F7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6DC64-9A9C-46D2-9E6D-322F7CAE0A5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95926-3DBC-4DC1-AA1C-FD33CFA46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lide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6110" y="6356350"/>
            <a:ext cx="5703166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Photo Caption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AD302-B662-4481-99C4-7D20B9E62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110" y="2419004"/>
            <a:ext cx="5703166" cy="385638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52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EE4BBD-310A-49A6-BF54-E3E23C992D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218" y="1538635"/>
            <a:ext cx="3973456" cy="51032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448886"/>
            <a:ext cx="951787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04604"/>
            <a:ext cx="6172200" cy="4356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440574"/>
            <a:ext cx="10955972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662545"/>
            <a:ext cx="6172200" cy="41985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6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C793-7369-577E-B8BB-BF4DED9B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5AEF-24FD-F550-DA9B-DEA32C9A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297F1-7C2E-732A-0487-FF3805C1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411F6-F151-5317-AF29-BF8E42CC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029F-D813-5A19-DD88-283C926AA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120DD-E815-0ED6-7F7B-901C93B46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35F1-C1D3-2CE2-5499-0D0F3875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C0E42-F736-00AF-F908-A1CD708B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41AC-1FB2-5EFA-AF2C-7581C6BF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5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9BC5-7442-BB6F-85DC-57D49B39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937B-A72C-7A21-BA86-4129977A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09B5-52DC-6422-94C2-AF6E44FC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FB9B6-21E4-6564-DCB3-8872DA79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6810-72E3-4F02-3431-6264A308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32BE-A0E4-B6A3-4BCA-05DF5141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05AB-5637-E23D-47E6-A71B81F08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A80D2-5053-D6F3-16FC-BB6BB7E0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82D9A-7D0B-1C96-6BEC-DB6C72FB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6F49E-E2A0-F8B3-BC35-32381B83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EE9B-5FFA-A1DB-94B1-D15769F8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B4AD-326D-0CFE-6786-76A0027AF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B5EF8-D78D-B1EE-BE36-E571C9BB8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7A0AC-2E43-313A-74CF-35DE3C41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17117-06DA-6380-FDD4-C8DF8120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28C8E-3578-D230-DD78-964C4E3F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247B-C988-B4DC-54C0-93D1E77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3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6D6BA-626B-B8A7-C055-9917E160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817B0-4322-0642-E178-A0A60D3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5F006-90BC-A72F-0050-41458C177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FCE18-4977-9EF1-1564-B1DADAEAE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8A2B3-B440-E345-64CF-93B7FBC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091F8-3555-F0CE-3FE1-62481019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75E89-B626-22BF-6964-B11206C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6D13-7FD5-AD07-2528-863334C8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72CF4-4436-2CA9-50CA-C7C49487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5FE5D-0FEE-9E8F-C37A-E30CF305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F5975-60FE-7FD1-A23F-002552CF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lide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8224" y="5840960"/>
            <a:ext cx="675555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Video Caption Here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B5C298C-FB53-48CB-A8A6-227C9CB2380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14626" y="1463041"/>
            <a:ext cx="8362747" cy="42976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400276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Slide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3220" y="6356350"/>
            <a:ext cx="3866055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Photo Caption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AD302-B662-4481-99C4-7D20B9E62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222" y="1504604"/>
            <a:ext cx="3866054" cy="47707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40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EE4BBD-310A-49A6-BF54-E3E23C992D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2724" y="1538635"/>
            <a:ext cx="3790950" cy="247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7CFD56B-DF33-4603-88EA-15C1597FAD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2724" y="4198317"/>
            <a:ext cx="3790951" cy="2476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431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4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FA0B-A82A-4832-98A9-4D07AC4E4C6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78CAE-128F-4092-A29C-8EC1F7DA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668" r:id="rId11"/>
    <p:sldLayoutId id="2147483669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79D8F-00A3-A7DD-B618-9BE0E023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655D-D62D-BA0F-C9EF-FA5F3549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6472-6062-6AFC-DE1D-61D6376DF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9349-CD54-47A2-B72E-E68F49D36D6B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BF68-6EF3-FB9A-8948-1FCA0FA90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48EF-3792-0DA8-11C4-B1F717DE9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3FAD-A57B-4871-A269-9F96FF53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delle Basic Rg" panose="020008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3E01EE-E4C2-BF1C-A2B5-9C2D8CA8A08D}"/>
              </a:ext>
            </a:extLst>
          </p:cNvPr>
          <p:cNvSpPr txBox="1">
            <a:spLocks/>
          </p:cNvSpPr>
          <p:nvPr/>
        </p:nvSpPr>
        <p:spPr>
          <a:xfrm>
            <a:off x="307597" y="1505527"/>
            <a:ext cx="8012538" cy="4727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700" dirty="0"/>
          </a:p>
          <a:p>
            <a:pPr lvl="2"/>
            <a:endParaRPr lang="en-US" sz="1700" b="1" dirty="0"/>
          </a:p>
          <a:p>
            <a:pPr marL="0"/>
            <a:endParaRPr lang="en-US" sz="17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36A675-2DEA-5ACF-FD8C-7050329258F9}"/>
              </a:ext>
            </a:extLst>
          </p:cNvPr>
          <p:cNvSpPr txBox="1">
            <a:spLocks/>
          </p:cNvSpPr>
          <p:nvPr/>
        </p:nvSpPr>
        <p:spPr>
          <a:xfrm>
            <a:off x="307596" y="409299"/>
            <a:ext cx="11462157" cy="86582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LT Std 65 Medium (Body)"/>
                <a:ea typeface="Cambria"/>
              </a:rPr>
              <a:t>Young, Beginning and Small (YBS)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7D89F9D-F3E4-B9D6-916C-9A9BEC0E3396}"/>
              </a:ext>
            </a:extLst>
          </p:cNvPr>
          <p:cNvSpPr txBox="1">
            <a:spLocks/>
          </p:cNvSpPr>
          <p:nvPr/>
        </p:nvSpPr>
        <p:spPr>
          <a:xfrm>
            <a:off x="92364" y="1497510"/>
            <a:ext cx="7349915" cy="485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1700" dirty="0"/>
          </a:p>
          <a:p>
            <a:pPr lvl="2"/>
            <a:endParaRPr lang="en-US" sz="1700" b="1" dirty="0"/>
          </a:p>
          <a:p>
            <a:pPr marL="0"/>
            <a:endParaRPr lang="en-US" sz="17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13319B-6E75-B316-326C-D3AB6260AD1E}"/>
              </a:ext>
            </a:extLst>
          </p:cNvPr>
          <p:cNvSpPr txBox="1"/>
          <p:nvPr/>
        </p:nvSpPr>
        <p:spPr>
          <a:xfrm>
            <a:off x="6251190" y="5178483"/>
            <a:ext cx="206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Apply Here</a:t>
            </a:r>
          </a:p>
        </p:txBody>
      </p:sp>
      <p:graphicFrame>
        <p:nvGraphicFramePr>
          <p:cNvPr id="2" name="TextBox 4">
            <a:extLst>
              <a:ext uri="{FF2B5EF4-FFF2-40B4-BE49-F238E27FC236}">
                <a16:creationId xmlns:a16="http://schemas.microsoft.com/office/drawing/2014/main" id="{CC552FC1-9906-2CFA-C703-2AD040CE0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202143"/>
              </p:ext>
            </p:extLst>
          </p:nvPr>
        </p:nvGraphicFramePr>
        <p:xfrm>
          <a:off x="378903" y="1800486"/>
          <a:ext cx="11434194" cy="362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1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99BB83-6D5D-40D0-BD7B-F411B74AEEFF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4928291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YBS Loan Programs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5D8F9B-ECF2-5973-EAFB-B665AA23EE58}"/>
              </a:ext>
            </a:extLst>
          </p:cNvPr>
          <p:cNvSpPr txBox="1">
            <a:spLocks/>
          </p:cNvSpPr>
          <p:nvPr/>
        </p:nvSpPr>
        <p:spPr>
          <a:xfrm>
            <a:off x="267837" y="2524721"/>
            <a:ext cx="6341193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3200" b="1" dirty="0"/>
              <a:t>NextGen</a:t>
            </a:r>
          </a:p>
          <a:p>
            <a:pPr lvl="2"/>
            <a:r>
              <a:rPr lang="en-US" sz="1500" dirty="0"/>
              <a:t>Must be Y, B and/or S</a:t>
            </a:r>
          </a:p>
          <a:p>
            <a:pPr lvl="2"/>
            <a:r>
              <a:rPr lang="en-US" sz="1500" dirty="0"/>
              <a:t>Possesses an agricultural foundation and access to Mentorship</a:t>
            </a:r>
          </a:p>
          <a:p>
            <a:pPr lvl="2"/>
            <a:r>
              <a:rPr lang="en-US" sz="1500" dirty="0"/>
              <a:t>Typically continuing or starting from existing operation</a:t>
            </a:r>
          </a:p>
          <a:p>
            <a:pPr marL="0"/>
            <a:r>
              <a:rPr lang="en-US" sz="3200" b="1" dirty="0" err="1"/>
              <a:t>AgVista</a:t>
            </a:r>
            <a:r>
              <a:rPr lang="en-US" sz="3200" b="1" dirty="0"/>
              <a:t> (Start Up)</a:t>
            </a:r>
          </a:p>
          <a:p>
            <a:pPr lvl="2"/>
            <a:r>
              <a:rPr lang="en-US" sz="1500" dirty="0"/>
              <a:t>Must be Y, B and/or S</a:t>
            </a:r>
          </a:p>
          <a:p>
            <a:pPr lvl="2"/>
            <a:r>
              <a:rPr lang="en-US" sz="1500" dirty="0"/>
              <a:t>Benefits from education/experience</a:t>
            </a:r>
          </a:p>
          <a:p>
            <a:pPr lvl="2"/>
            <a:r>
              <a:rPr lang="en-US" sz="1500" dirty="0"/>
              <a:t>Underrepresented producers</a:t>
            </a:r>
          </a:p>
          <a:p>
            <a:pPr marL="0"/>
            <a:r>
              <a:rPr lang="en-US" sz="3200" b="1" dirty="0" err="1"/>
              <a:t>AgStart</a:t>
            </a:r>
            <a:endParaRPr lang="en-US" sz="3200" b="1" dirty="0"/>
          </a:p>
          <a:p>
            <a:pPr lvl="2"/>
            <a:r>
              <a:rPr lang="en-US" sz="1500" dirty="0"/>
              <a:t>4-H/FFA Youth </a:t>
            </a:r>
          </a:p>
          <a:p>
            <a:pPr lvl="2"/>
            <a:r>
              <a:rPr lang="en-US" sz="1500" dirty="0"/>
              <a:t>Project and General Purpose</a:t>
            </a:r>
          </a:p>
          <a:p>
            <a:pPr marL="914400" lvl="2" indent="0">
              <a:buNone/>
            </a:pPr>
            <a:endParaRPr lang="en-US" sz="1500" dirty="0"/>
          </a:p>
          <a:p>
            <a:pPr lvl="2"/>
            <a:endParaRPr lang="en-US" sz="1500" b="1" dirty="0"/>
          </a:p>
          <a:p>
            <a:pPr marL="0"/>
            <a:endParaRPr lang="en-US" sz="1500" b="1" dirty="0"/>
          </a:p>
        </p:txBody>
      </p:sp>
      <p:pic>
        <p:nvPicPr>
          <p:cNvPr id="8" name="Picture 2" descr="A person walking in a field with cows&#10;&#10;Description automatically generated with low confidence">
            <a:extLst>
              <a:ext uri="{FF2B5EF4-FFF2-40B4-BE49-F238E27FC236}">
                <a16:creationId xmlns:a16="http://schemas.microsoft.com/office/drawing/2014/main" id="{69A97D6A-D249-2447-2748-873C2635909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5" r="-1" b="22529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Livestock Show">
            <a:extLst>
              <a:ext uri="{FF2B5EF4-FFF2-40B4-BE49-F238E27FC236}">
                <a16:creationId xmlns:a16="http://schemas.microsoft.com/office/drawing/2014/main" id="{5D6271EC-AD44-27FC-22BF-6C7E04172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r="34107" b="-1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6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C370FC-66D9-2336-21ED-BFD83DD14D50}"/>
              </a:ext>
            </a:extLst>
          </p:cNvPr>
          <p:cNvSpPr txBox="1"/>
          <p:nvPr/>
        </p:nvSpPr>
        <p:spPr>
          <a:xfrm>
            <a:off x="3048755" y="324659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elle Basic Rg (Headings)"/>
                <a:ea typeface="Cambria"/>
              </a:rPr>
              <a:t>Young, Beginning and Small (YBS)</a:t>
            </a:r>
          </a:p>
        </p:txBody>
      </p:sp>
      <p:graphicFrame>
        <p:nvGraphicFramePr>
          <p:cNvPr id="6" name="Media Placeholder 5">
            <a:extLst>
              <a:ext uri="{FF2B5EF4-FFF2-40B4-BE49-F238E27FC236}">
                <a16:creationId xmlns:a16="http://schemas.microsoft.com/office/drawing/2014/main" id="{A6B6FEB6-BEFF-A7D0-B574-02B54A09D358}"/>
              </a:ext>
            </a:extLst>
          </p:cNvPr>
          <p:cNvGraphicFramePr>
            <a:graphicFrameLocks noGrp="1" noChangeAspect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4285931406"/>
              </p:ext>
            </p:extLst>
          </p:nvPr>
        </p:nvGraphicFramePr>
        <p:xfrm>
          <a:off x="3590535" y="1"/>
          <a:ext cx="52923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90535" y="1"/>
                        <a:ext cx="529233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4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FC Brand Fonts">
      <a:majorFont>
        <a:latin typeface="Adelle Basic Rg"/>
        <a:ea typeface=""/>
        <a:cs typeface=""/>
      </a:majorFont>
      <a:minorFont>
        <a:latin typeface="Avenir LT Std 65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FCCB3F276B74D9ED702EDBD36C4E6" ma:contentTypeVersion="11" ma:contentTypeDescription="Create a new document." ma:contentTypeScope="" ma:versionID="39af5c4ef905b89a7e2b4aa868754454">
  <xsd:schema xmlns:xsd="http://www.w3.org/2001/XMLSchema" xmlns:xs="http://www.w3.org/2001/XMLSchema" xmlns:p="http://schemas.microsoft.com/office/2006/metadata/properties" xmlns:ns2="69d5c35f-dacc-4b30-9ec8-786d925f5e13" xmlns:ns3="9a0d142f-4690-416c-8f26-3a85a83614b6" targetNamespace="http://schemas.microsoft.com/office/2006/metadata/properties" ma:root="true" ma:fieldsID="cd25b7c0b2f9c10466de736c78e33e78" ns2:_="" ns3:_="">
    <xsd:import namespace="69d5c35f-dacc-4b30-9ec8-786d925f5e13"/>
    <xsd:import namespace="9a0d142f-4690-416c-8f26-3a85a83614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5c35f-dacc-4b30-9ec8-786d925f5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b86460d-f5b5-46a6-91c1-a19dbfcce1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d142f-4690-416c-8f26-3a85a83614b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3ede98-69c8-413d-9a4b-3780aab46253}" ma:internalName="TaxCatchAll" ma:showField="CatchAllData" ma:web="9a0d142f-4690-416c-8f26-3a85a83614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0d142f-4690-416c-8f26-3a85a83614b6" xsi:nil="true"/>
    <lcf76f155ced4ddcb4097134ff3c332f xmlns="69d5c35f-dacc-4b30-9ec8-786d925f5e13">
      <Terms xmlns="http://schemas.microsoft.com/office/infopath/2007/PartnerControls"/>
    </lcf76f155ced4ddcb4097134ff3c332f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304732-CB90-41FF-934C-BB90F469F842}"/>
</file>

<file path=customXml/itemProps2.xml><?xml version="1.0" encoding="utf-8"?>
<ds:datastoreItem xmlns:ds="http://schemas.openxmlformats.org/officeDocument/2006/customXml" ds:itemID="{4F84FF06-0264-4A19-865B-57FC6A1EF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5893C-3BF9-4202-96DF-0B7DCC7E6709}">
  <ds:schemaRefs>
    <ds:schemaRef ds:uri="http://schemas.microsoft.com/office/2006/metadata/properties"/>
    <ds:schemaRef ds:uri="http://schemas.microsoft.com/office/infopath/2007/PartnerControls"/>
    <ds:schemaRef ds:uri="3e3d0059-d02d-4de8-a91f-bb6121d239ab"/>
  </ds:schemaRefs>
</ds:datastoreItem>
</file>

<file path=customXml/itemProps4.xml><?xml version="1.0" encoding="utf-8"?>
<ds:datastoreItem xmlns:ds="http://schemas.openxmlformats.org/officeDocument/2006/customXml" ds:itemID="{535418B2-26CA-4D21-A12F-123C22B13D6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CFC PowerPoint Template 1</Template>
  <TotalTime>2458</TotalTime>
  <Words>105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Adelle Basic Rg</vt:lpstr>
      <vt:lpstr>Adelle Basic Rg (Headings)</vt:lpstr>
      <vt:lpstr>Arial</vt:lpstr>
      <vt:lpstr>Avenir LT Std 65 Medium</vt:lpstr>
      <vt:lpstr>Avenir LT Std 65 Medium (Body)</vt:lpstr>
      <vt:lpstr>Calibri</vt:lpstr>
      <vt:lpstr>Office Theme</vt:lpstr>
      <vt:lpstr>Custom Design</vt:lpstr>
      <vt:lpstr>Foxit PhantomPDF Document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#1</dc:title>
  <dc:creator>Keegan Brumfield</dc:creator>
  <cp:lastModifiedBy>Allyson Tjoelker</cp:lastModifiedBy>
  <cp:revision>119</cp:revision>
  <dcterms:created xsi:type="dcterms:W3CDTF">2023-01-12T15:24:00Z</dcterms:created>
  <dcterms:modified xsi:type="dcterms:W3CDTF">2023-08-29T16:03:48Z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0x010100621FCCB3F276B74D9ED702EDBD36C4E6</vt:lpwstr>
  </property>
  <property fmtid="{D5CDD505-2E9C-101B-9397-08002B2CF9AE}" pid="3" name="_dlc_DocIdItemGuid">
    <vt:lpwstr>9a6bf901-7582-49ac-bf1d-694437e93c2a</vt:lpwstr>
  </property>
</Properties>
</file>