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62" r:id="rId6"/>
    <p:sldId id="257" r:id="rId7"/>
    <p:sldId id="260" r:id="rId8"/>
    <p:sldId id="258" r:id="rId9"/>
    <p:sldId id="259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10DBF8-11A7-4A3E-8319-0C2563FC05B5}" v="43" dt="2023-08-26T02:22:22.4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t Baugh" userId="17b0072b-4c48-4cc4-8133-7b27f7870172" providerId="ADAL" clId="{0210DBF8-11A7-4A3E-8319-0C2563FC05B5}"/>
    <pc:docChg chg="undo custSel addSld delSld modSld sldOrd">
      <pc:chgData name="Brant Baugh" userId="17b0072b-4c48-4cc4-8133-7b27f7870172" providerId="ADAL" clId="{0210DBF8-11A7-4A3E-8319-0C2563FC05B5}" dt="2023-08-26T14:52:14.593" v="283" actId="2696"/>
      <pc:docMkLst>
        <pc:docMk/>
      </pc:docMkLst>
      <pc:sldChg chg="ord">
        <pc:chgData name="Brant Baugh" userId="17b0072b-4c48-4cc4-8133-7b27f7870172" providerId="ADAL" clId="{0210DBF8-11A7-4A3E-8319-0C2563FC05B5}" dt="2023-08-25T22:30:27.199" v="94"/>
        <pc:sldMkLst>
          <pc:docMk/>
          <pc:sldMk cId="3182673697" sldId="260"/>
        </pc:sldMkLst>
      </pc:sldChg>
      <pc:sldChg chg="addSp delSp modSp new mod">
        <pc:chgData name="Brant Baugh" userId="17b0072b-4c48-4cc4-8133-7b27f7870172" providerId="ADAL" clId="{0210DBF8-11A7-4A3E-8319-0C2563FC05B5}" dt="2023-08-25T21:43:17.314" v="39" actId="255"/>
        <pc:sldMkLst>
          <pc:docMk/>
          <pc:sldMk cId="832643574" sldId="264"/>
        </pc:sldMkLst>
        <pc:spChg chg="mod">
          <ac:chgData name="Brant Baugh" userId="17b0072b-4c48-4cc4-8133-7b27f7870172" providerId="ADAL" clId="{0210DBF8-11A7-4A3E-8319-0C2563FC05B5}" dt="2023-08-25T21:42:05.314" v="35" actId="122"/>
          <ac:spMkLst>
            <pc:docMk/>
            <pc:sldMk cId="832643574" sldId="264"/>
            <ac:spMk id="2" creationId="{41028452-0224-D7BE-4854-A1304194D674}"/>
          </ac:spMkLst>
        </pc:spChg>
        <pc:spChg chg="del">
          <ac:chgData name="Brant Baugh" userId="17b0072b-4c48-4cc4-8133-7b27f7870172" providerId="ADAL" clId="{0210DBF8-11A7-4A3E-8319-0C2563FC05B5}" dt="2023-08-25T21:42:25.364" v="36"/>
          <ac:spMkLst>
            <pc:docMk/>
            <pc:sldMk cId="832643574" sldId="264"/>
            <ac:spMk id="3" creationId="{23095B24-A1FD-54BF-B8EC-10ABA99398A7}"/>
          </ac:spMkLst>
        </pc:spChg>
        <pc:graphicFrameChg chg="add mod modGraphic">
          <ac:chgData name="Brant Baugh" userId="17b0072b-4c48-4cc4-8133-7b27f7870172" providerId="ADAL" clId="{0210DBF8-11A7-4A3E-8319-0C2563FC05B5}" dt="2023-08-25T21:43:17.314" v="39" actId="255"/>
          <ac:graphicFrameMkLst>
            <pc:docMk/>
            <pc:sldMk cId="832643574" sldId="264"/>
            <ac:graphicFrameMk id="4" creationId="{7C5543E0-83CE-D9DE-6ED9-11346FBDDEC8}"/>
          </ac:graphicFrameMkLst>
        </pc:graphicFrameChg>
      </pc:sldChg>
      <pc:sldChg chg="addSp delSp modSp new del mod">
        <pc:chgData name="Brant Baugh" userId="17b0072b-4c48-4cc4-8133-7b27f7870172" providerId="ADAL" clId="{0210DBF8-11A7-4A3E-8319-0C2563FC05B5}" dt="2023-08-25T22:29:59.106" v="90" actId="2696"/>
        <pc:sldMkLst>
          <pc:docMk/>
          <pc:sldMk cId="366676103" sldId="265"/>
        </pc:sldMkLst>
        <pc:spChg chg="mod">
          <ac:chgData name="Brant Baugh" userId="17b0072b-4c48-4cc4-8133-7b27f7870172" providerId="ADAL" clId="{0210DBF8-11A7-4A3E-8319-0C2563FC05B5}" dt="2023-08-25T21:49:56.595" v="53" actId="122"/>
          <ac:spMkLst>
            <pc:docMk/>
            <pc:sldMk cId="366676103" sldId="265"/>
            <ac:spMk id="2" creationId="{49141A96-845D-29E8-598D-3E860E12BBF6}"/>
          </ac:spMkLst>
        </pc:spChg>
        <pc:spChg chg="add del">
          <ac:chgData name="Brant Baugh" userId="17b0072b-4c48-4cc4-8133-7b27f7870172" providerId="ADAL" clId="{0210DBF8-11A7-4A3E-8319-0C2563FC05B5}" dt="2023-08-25T22:28:40.151" v="84"/>
          <ac:spMkLst>
            <pc:docMk/>
            <pc:sldMk cId="366676103" sldId="265"/>
            <ac:spMk id="3" creationId="{832A52BB-21C5-C776-76FB-3116E0532168}"/>
          </ac:spMkLst>
        </pc:spChg>
        <pc:spChg chg="add del mod">
          <ac:chgData name="Brant Baugh" userId="17b0072b-4c48-4cc4-8133-7b27f7870172" providerId="ADAL" clId="{0210DBF8-11A7-4A3E-8319-0C2563FC05B5}" dt="2023-08-25T22:28:14.302" v="83"/>
          <ac:spMkLst>
            <pc:docMk/>
            <pc:sldMk cId="366676103" sldId="265"/>
            <ac:spMk id="7" creationId="{AAADB09C-A688-5235-E745-BC14EAD31711}"/>
          </ac:spMkLst>
        </pc:spChg>
        <pc:spChg chg="add mod">
          <ac:chgData name="Brant Baugh" userId="17b0072b-4c48-4cc4-8133-7b27f7870172" providerId="ADAL" clId="{0210DBF8-11A7-4A3E-8319-0C2563FC05B5}" dt="2023-08-25T22:29:13.229" v="88" actId="255"/>
          <ac:spMkLst>
            <pc:docMk/>
            <pc:sldMk cId="366676103" sldId="265"/>
            <ac:spMk id="9" creationId="{A8B2CDF6-4326-18E4-9C62-9D0F7262046C}"/>
          </ac:spMkLst>
        </pc:spChg>
        <pc:graphicFrameChg chg="add del mod modGraphic">
          <ac:chgData name="Brant Baugh" userId="17b0072b-4c48-4cc4-8133-7b27f7870172" providerId="ADAL" clId="{0210DBF8-11A7-4A3E-8319-0C2563FC05B5}" dt="2023-08-25T22:21:25.616" v="61"/>
          <ac:graphicFrameMkLst>
            <pc:docMk/>
            <pc:sldMk cId="366676103" sldId="265"/>
            <ac:graphicFrameMk id="4" creationId="{9391C928-2B10-D872-A635-1CCAA8AFAEEE}"/>
          </ac:graphicFrameMkLst>
        </pc:graphicFrameChg>
        <pc:graphicFrameChg chg="add del mod modGraphic">
          <ac:chgData name="Brant Baugh" userId="17b0072b-4c48-4cc4-8133-7b27f7870172" providerId="ADAL" clId="{0210DBF8-11A7-4A3E-8319-0C2563FC05B5}" dt="2023-08-25T22:22:40.074" v="67"/>
          <ac:graphicFrameMkLst>
            <pc:docMk/>
            <pc:sldMk cId="366676103" sldId="265"/>
            <ac:graphicFrameMk id="5" creationId="{2E03538E-79C2-D03B-DBB4-C4EEF5BC409D}"/>
          </ac:graphicFrameMkLst>
        </pc:graphicFrameChg>
        <pc:graphicFrameChg chg="add del mod">
          <ac:chgData name="Brant Baugh" userId="17b0072b-4c48-4cc4-8133-7b27f7870172" providerId="ADAL" clId="{0210DBF8-11A7-4A3E-8319-0C2563FC05B5}" dt="2023-08-25T22:28:14.302" v="83"/>
          <ac:graphicFrameMkLst>
            <pc:docMk/>
            <pc:sldMk cId="366676103" sldId="265"/>
            <ac:graphicFrameMk id="6" creationId="{0A8F57B8-3C8D-6F89-6180-2E75E9A05EA8}"/>
          </ac:graphicFrameMkLst>
        </pc:graphicFrameChg>
        <pc:graphicFrameChg chg="add mod modGraphic">
          <ac:chgData name="Brant Baugh" userId="17b0072b-4c48-4cc4-8133-7b27f7870172" providerId="ADAL" clId="{0210DBF8-11A7-4A3E-8319-0C2563FC05B5}" dt="2023-08-25T22:29:37.760" v="89" actId="14734"/>
          <ac:graphicFrameMkLst>
            <pc:docMk/>
            <pc:sldMk cId="366676103" sldId="265"/>
            <ac:graphicFrameMk id="8" creationId="{8B9B4E61-6B6C-9545-C2E3-02DDBBEE5EB4}"/>
          </ac:graphicFrameMkLst>
        </pc:graphicFrameChg>
      </pc:sldChg>
      <pc:sldChg chg="addSp delSp modSp new mod">
        <pc:chgData name="Brant Baugh" userId="17b0072b-4c48-4cc4-8133-7b27f7870172" providerId="ADAL" clId="{0210DBF8-11A7-4A3E-8319-0C2563FC05B5}" dt="2023-08-25T23:26:39.256" v="213" actId="122"/>
        <pc:sldMkLst>
          <pc:docMk/>
          <pc:sldMk cId="3745778718" sldId="265"/>
        </pc:sldMkLst>
        <pc:spChg chg="mod">
          <ac:chgData name="Brant Baugh" userId="17b0072b-4c48-4cc4-8133-7b27f7870172" providerId="ADAL" clId="{0210DBF8-11A7-4A3E-8319-0C2563FC05B5}" dt="2023-08-25T23:26:39.256" v="213" actId="122"/>
          <ac:spMkLst>
            <pc:docMk/>
            <pc:sldMk cId="3745778718" sldId="265"/>
            <ac:spMk id="2" creationId="{677EBB62-5B19-E3CB-3AA0-61BBDF71FC48}"/>
          </ac:spMkLst>
        </pc:spChg>
        <pc:spChg chg="del">
          <ac:chgData name="Brant Baugh" userId="17b0072b-4c48-4cc4-8133-7b27f7870172" providerId="ADAL" clId="{0210DBF8-11A7-4A3E-8319-0C2563FC05B5}" dt="2023-08-25T22:31:43.264" v="108"/>
          <ac:spMkLst>
            <pc:docMk/>
            <pc:sldMk cId="3745778718" sldId="265"/>
            <ac:spMk id="3" creationId="{D7F74FA2-45AF-332E-A09C-6A9C3D3C3888}"/>
          </ac:spMkLst>
        </pc:spChg>
        <pc:spChg chg="add mod">
          <ac:chgData name="Brant Baugh" userId="17b0072b-4c48-4cc4-8133-7b27f7870172" providerId="ADAL" clId="{0210DBF8-11A7-4A3E-8319-0C2563FC05B5}" dt="2023-08-25T22:32:02.435" v="111" actId="14100"/>
          <ac:spMkLst>
            <pc:docMk/>
            <pc:sldMk cId="3745778718" sldId="265"/>
            <ac:spMk id="5" creationId="{4CDB71F9-310E-A51C-ADC7-7F246640F26C}"/>
          </ac:spMkLst>
        </pc:spChg>
        <pc:graphicFrameChg chg="add mod">
          <ac:chgData name="Brant Baugh" userId="17b0072b-4c48-4cc4-8133-7b27f7870172" providerId="ADAL" clId="{0210DBF8-11A7-4A3E-8319-0C2563FC05B5}" dt="2023-08-25T22:32:02.435" v="111" actId="14100"/>
          <ac:graphicFrameMkLst>
            <pc:docMk/>
            <pc:sldMk cId="3745778718" sldId="265"/>
            <ac:graphicFrameMk id="4" creationId="{7796B0E1-DB69-3DB0-BE9D-A714498108D9}"/>
          </ac:graphicFrameMkLst>
        </pc:graphicFrameChg>
      </pc:sldChg>
      <pc:sldChg chg="addSp delSp modSp new mod">
        <pc:chgData name="Brant Baugh" userId="17b0072b-4c48-4cc4-8133-7b27f7870172" providerId="ADAL" clId="{0210DBF8-11A7-4A3E-8319-0C2563FC05B5}" dt="2023-08-25T22:54:21.331" v="158" actId="255"/>
        <pc:sldMkLst>
          <pc:docMk/>
          <pc:sldMk cId="3430084029" sldId="266"/>
        </pc:sldMkLst>
        <pc:spChg chg="mod">
          <ac:chgData name="Brant Baugh" userId="17b0072b-4c48-4cc4-8133-7b27f7870172" providerId="ADAL" clId="{0210DBF8-11A7-4A3E-8319-0C2563FC05B5}" dt="2023-08-25T22:52:10.211" v="149" actId="122"/>
          <ac:spMkLst>
            <pc:docMk/>
            <pc:sldMk cId="3430084029" sldId="266"/>
            <ac:spMk id="2" creationId="{0B857EBF-2E18-D3E0-0C1F-828B3465C0A1}"/>
          </ac:spMkLst>
        </pc:spChg>
        <pc:spChg chg="del mod">
          <ac:chgData name="Brant Baugh" userId="17b0072b-4c48-4cc4-8133-7b27f7870172" providerId="ADAL" clId="{0210DBF8-11A7-4A3E-8319-0C2563FC05B5}" dt="2023-08-25T22:52:43.537" v="152"/>
          <ac:spMkLst>
            <pc:docMk/>
            <pc:sldMk cId="3430084029" sldId="266"/>
            <ac:spMk id="3" creationId="{64CDD040-98B9-C70A-8989-B80F3169070D}"/>
          </ac:spMkLst>
        </pc:spChg>
        <pc:graphicFrameChg chg="add mod modGraphic">
          <ac:chgData name="Brant Baugh" userId="17b0072b-4c48-4cc4-8133-7b27f7870172" providerId="ADAL" clId="{0210DBF8-11A7-4A3E-8319-0C2563FC05B5}" dt="2023-08-25T22:54:21.331" v="158" actId="255"/>
          <ac:graphicFrameMkLst>
            <pc:docMk/>
            <pc:sldMk cId="3430084029" sldId="266"/>
            <ac:graphicFrameMk id="4" creationId="{7FF742B5-C393-361B-53AF-B16554E3CC1E}"/>
          </ac:graphicFrameMkLst>
        </pc:graphicFrameChg>
      </pc:sldChg>
      <pc:sldChg chg="addSp delSp modSp new mod">
        <pc:chgData name="Brant Baugh" userId="17b0072b-4c48-4cc4-8133-7b27f7870172" providerId="ADAL" clId="{0210DBF8-11A7-4A3E-8319-0C2563FC05B5}" dt="2023-08-25T23:25:29.243" v="212" actId="122"/>
        <pc:sldMkLst>
          <pc:docMk/>
          <pc:sldMk cId="3999039575" sldId="267"/>
        </pc:sldMkLst>
        <pc:spChg chg="mod">
          <ac:chgData name="Brant Baugh" userId="17b0072b-4c48-4cc4-8133-7b27f7870172" providerId="ADAL" clId="{0210DBF8-11A7-4A3E-8319-0C2563FC05B5}" dt="2023-08-25T23:25:29.243" v="212" actId="122"/>
          <ac:spMkLst>
            <pc:docMk/>
            <pc:sldMk cId="3999039575" sldId="267"/>
            <ac:spMk id="2" creationId="{040EE214-F5B3-F2D3-DC09-EE38617BC38C}"/>
          </ac:spMkLst>
        </pc:spChg>
        <pc:spChg chg="del">
          <ac:chgData name="Brant Baugh" userId="17b0072b-4c48-4cc4-8133-7b27f7870172" providerId="ADAL" clId="{0210DBF8-11A7-4A3E-8319-0C2563FC05B5}" dt="2023-08-25T23:21:30.777" v="183"/>
          <ac:spMkLst>
            <pc:docMk/>
            <pc:sldMk cId="3999039575" sldId="267"/>
            <ac:spMk id="3" creationId="{99419696-9761-5F8F-0901-8E73685317BA}"/>
          </ac:spMkLst>
        </pc:spChg>
        <pc:spChg chg="add mod">
          <ac:chgData name="Brant Baugh" userId="17b0072b-4c48-4cc4-8133-7b27f7870172" providerId="ADAL" clId="{0210DBF8-11A7-4A3E-8319-0C2563FC05B5}" dt="2023-08-25T23:22:32.534" v="194" actId="14100"/>
          <ac:spMkLst>
            <pc:docMk/>
            <pc:sldMk cId="3999039575" sldId="267"/>
            <ac:spMk id="5" creationId="{1945FE64-F5DA-EE01-688B-C249D331798F}"/>
          </ac:spMkLst>
        </pc:spChg>
        <pc:graphicFrameChg chg="add mod modGraphic">
          <ac:chgData name="Brant Baugh" userId="17b0072b-4c48-4cc4-8133-7b27f7870172" providerId="ADAL" clId="{0210DBF8-11A7-4A3E-8319-0C2563FC05B5}" dt="2023-08-25T23:25:12.394" v="211" actId="14734"/>
          <ac:graphicFrameMkLst>
            <pc:docMk/>
            <pc:sldMk cId="3999039575" sldId="267"/>
            <ac:graphicFrameMk id="4" creationId="{AE2BF7E6-5B62-9724-F3AA-FF313D730BE9}"/>
          </ac:graphicFrameMkLst>
        </pc:graphicFrameChg>
      </pc:sldChg>
      <pc:sldChg chg="addSp delSp modSp new mod">
        <pc:chgData name="Brant Baugh" userId="17b0072b-4c48-4cc4-8133-7b27f7870172" providerId="ADAL" clId="{0210DBF8-11A7-4A3E-8319-0C2563FC05B5}" dt="2023-08-26T00:03:11.486" v="281" actId="255"/>
        <pc:sldMkLst>
          <pc:docMk/>
          <pc:sldMk cId="603631840" sldId="268"/>
        </pc:sldMkLst>
        <pc:spChg chg="mod">
          <ac:chgData name="Brant Baugh" userId="17b0072b-4c48-4cc4-8133-7b27f7870172" providerId="ADAL" clId="{0210DBF8-11A7-4A3E-8319-0C2563FC05B5}" dt="2023-08-25T23:47:10.460" v="277" actId="122"/>
          <ac:spMkLst>
            <pc:docMk/>
            <pc:sldMk cId="603631840" sldId="268"/>
            <ac:spMk id="2" creationId="{39AB7DD4-B1D9-4465-F214-0750D1D8C934}"/>
          </ac:spMkLst>
        </pc:spChg>
        <pc:spChg chg="del">
          <ac:chgData name="Brant Baugh" userId="17b0072b-4c48-4cc4-8133-7b27f7870172" providerId="ADAL" clId="{0210DBF8-11A7-4A3E-8319-0C2563FC05B5}" dt="2023-08-26T00:02:39.003" v="278"/>
          <ac:spMkLst>
            <pc:docMk/>
            <pc:sldMk cId="603631840" sldId="268"/>
            <ac:spMk id="3" creationId="{BFE89D38-363F-DC0C-B35A-CDD21A6AACA5}"/>
          </ac:spMkLst>
        </pc:spChg>
        <pc:spChg chg="add">
          <ac:chgData name="Brant Baugh" userId="17b0072b-4c48-4cc4-8133-7b27f7870172" providerId="ADAL" clId="{0210DBF8-11A7-4A3E-8319-0C2563FC05B5}" dt="2023-08-26T00:02:39.003" v="278"/>
          <ac:spMkLst>
            <pc:docMk/>
            <pc:sldMk cId="603631840" sldId="268"/>
            <ac:spMk id="5" creationId="{FCAD2828-3D4D-5E7B-8777-6A25D5A004B4}"/>
          </ac:spMkLst>
        </pc:spChg>
        <pc:graphicFrameChg chg="add mod modGraphic">
          <ac:chgData name="Brant Baugh" userId="17b0072b-4c48-4cc4-8133-7b27f7870172" providerId="ADAL" clId="{0210DBF8-11A7-4A3E-8319-0C2563FC05B5}" dt="2023-08-26T00:03:11.486" v="281" actId="255"/>
          <ac:graphicFrameMkLst>
            <pc:docMk/>
            <pc:sldMk cId="603631840" sldId="268"/>
            <ac:graphicFrameMk id="4" creationId="{C9F84027-9CF6-6B16-7FF1-1772536C2C68}"/>
          </ac:graphicFrameMkLst>
        </pc:graphicFrameChg>
      </pc:sldChg>
      <pc:sldChg chg="new del">
        <pc:chgData name="Brant Baugh" userId="17b0072b-4c48-4cc4-8133-7b27f7870172" providerId="ADAL" clId="{0210DBF8-11A7-4A3E-8319-0C2563FC05B5}" dt="2023-08-26T14:52:14.593" v="283" actId="2696"/>
        <pc:sldMkLst>
          <pc:docMk/>
          <pc:sldMk cId="2898957036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94DC5-CDC3-4176-AFDC-79EE05F8F7F6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A8EFE-25CA-4E45-BE1C-565DF9AC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66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B8888-7184-EBB0-47A7-2893223B7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A30B4C-FD1C-A2AD-8415-8A0F91CF9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0D57E-99DB-9DDF-D24B-EA4D936A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3F7A-ACF0-4217-8CBE-DD1D3ACC9F49}" type="datetime1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1BE63-BBDF-58CD-EF21-079EC445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ACDF8-ED10-53AA-6B9A-E33CFC49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2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31CBC-7B02-F8D1-2BC5-E0D4731F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0C6AA-6A12-6638-350F-B2EFA2EF4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744C2-C37E-EFE8-547C-2EEDD6665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4835-3E3A-4577-83A7-DD7BF7BFBBF2}" type="datetime1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31B3-90E3-E459-62C6-BEE605D5C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D282F-605D-ED75-116A-2BD2BF2E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2D5065-2C18-37F3-BAB7-804DF37794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D510B4-D80B-97BB-B7E9-8E1B77A9C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90AD0-5841-D692-8371-52AE3BCA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4A0B-9043-4447-BF24-48DB3A6A8B4E}" type="datetime1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EBAF-1A54-56AD-D205-DC16362A3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C01CA-28B1-B06C-A7BD-EE5A7AE37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2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D04EB-FDF8-194A-247D-4004D4CE2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ED6EC-8603-7CF4-C2D4-DC2AB7E4F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ECFC9-FAFF-FE2F-42A5-C4925A61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22BD-5263-4219-A2A2-322B24E355FA}" type="datetime1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50D1C-2909-BA82-AFAD-7DFD3493C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5728E-577C-1FF1-C9D6-813F3A93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7D723-52B5-0B5A-222D-4EA01C369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7D10C-D5D8-3372-83A8-F87F4A2C9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78B12-17C1-0F60-1692-CEF63417B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A8474-862E-42DB-87FD-4D974228AFD1}" type="datetime1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A666A-5B5B-AA61-7772-6B7025A49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96CA5-3AB4-F16E-8F17-0A05FEE7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C17CE-C971-BECC-B209-0F3C8BAB4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6BC70-5D40-F5E1-6BA7-CCFC0A3E6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911CE-13D0-3099-7E91-056209B5E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6A3FD-21F5-E3F3-2724-FC01CD294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6D09-0418-44DF-BEFB-A56EDA34EB11}" type="datetime1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5EFB4-EDDA-929A-D036-94895FC6D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6AADA-4D71-E0FD-5083-9E5B3467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1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330E5-8DBE-B8B2-E98C-5D416113A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5E5CD-B499-B116-6791-80F4296BB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8E517-1E0D-5938-9EC2-459CD9738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6FB26D-78B8-D2D9-2C54-D6C828D8C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97FFC5-55CC-8188-169D-18D2A2A433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8DA3A2-A0D2-5FBF-6840-A62456D9B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D49A-661A-4053-8FDD-EAA334E3C30C}" type="datetime1">
              <a:rPr lang="en-US" smtClean="0"/>
              <a:t>8/25/2023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44D9CC-A47F-6AD2-E38D-8DD45832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48C5D6-7A43-CDF3-7B9E-53A40E4EE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F8DB6-21F8-D8B3-D21D-03754F575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DFDB46-F9B8-BAE8-0551-B2B878572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73A42-6DEF-46E1-9C93-FDFD45367D9C}" type="datetime1">
              <a:rPr lang="en-US" smtClean="0"/>
              <a:t>8/25/2023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EC42A-139E-1AD3-F066-101DCB2F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840A21-1CB5-A7BD-874D-443450DC2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6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380BB-0CAE-BE83-CE22-417F9EB6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B82D-235A-4023-B766-47BF077DAB11}" type="datetime1">
              <a:rPr lang="en-US" smtClean="0"/>
              <a:t>8/25/2023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D98247-09C9-FD52-233E-CE543FBFB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801B5-2C74-5AFC-33BF-82A8C30E9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2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98875-16D9-943F-B609-1B2A185D8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D031C-6903-77E9-D141-205BEF622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9FCD7-CE25-F834-A656-3CA903552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F1776-6E66-5C71-E856-A633D3318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AFAB3-603B-4508-BF2A-6ADB4B3704B3}" type="datetime1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EB50B-C9AA-CEBE-26F9-E2000FFC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4229F-9F8B-E300-4526-6637CD05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8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68D8E-3EA9-C5B8-8B49-EE0A2FFE8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A2C55-7F1A-441E-4497-1F1E0031D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534F5-3B58-4437-613D-4781AB079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6C1C8-97D8-4094-E7BE-FB1780AB9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FDDA-B617-4CDE-9FB7-CB696B35A2B3}" type="datetime1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B08CAF-BD2B-ADFF-F50E-819DD0E92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624D9-755B-9099-FD4B-3E51EE375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4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FB3767-6E65-A659-C2FB-F477B7AC3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03AF0-AC0A-39AB-4AAD-A16F7E9A9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9A5F-9D37-6AF2-5044-CFE9DE8B7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2505-41BE-4427-A5FC-2D920B17998D}" type="datetime1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518EB-1CC7-4197-FADB-EB0FE314F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14F21-1BAB-A2FB-2274-2AD97FE60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0B10C-7DFF-44EB-A937-CD5EB0A7E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1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C6E2-2ABF-8A8A-748C-21261C193C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Finishing This Years Cotton Crop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66D55-9632-BB41-DD83-7A41534691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Brant Baugh</a:t>
            </a:r>
          </a:p>
          <a:p>
            <a:r>
              <a:rPr lang="en-US" dirty="0"/>
              <a:t>Texas AgriLife Extension </a:t>
            </a:r>
          </a:p>
          <a:p>
            <a:r>
              <a:rPr lang="en-US" dirty="0"/>
              <a:t>County Extension Agent Lubbock County</a:t>
            </a:r>
          </a:p>
        </p:txBody>
      </p:sp>
    </p:spTree>
    <p:extLst>
      <p:ext uri="{BB962C8B-B14F-4D97-AF65-F5344CB8AC3E}">
        <p14:creationId xmlns:p14="http://schemas.microsoft.com/office/powerpoint/2010/main" val="2622469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57EBF-2E18-D3E0-0C1F-828B3465C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Drought stricken low yielding cotton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F742B5-C393-361B-53AF-B16554E3CC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803247"/>
              </p:ext>
            </p:extLst>
          </p:nvPr>
        </p:nvGraphicFramePr>
        <p:xfrm>
          <a:off x="1175657" y="1256044"/>
          <a:ext cx="9475596" cy="5624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7798">
                  <a:extLst>
                    <a:ext uri="{9D8B030D-6E8A-4147-A177-3AD203B41FA5}">
                      <a16:colId xmlns:a16="http://schemas.microsoft.com/office/drawing/2014/main" val="3112243298"/>
                    </a:ext>
                  </a:extLst>
                </a:gridCol>
                <a:gridCol w="4737798">
                  <a:extLst>
                    <a:ext uri="{9D8B030D-6E8A-4147-A177-3AD203B41FA5}">
                      <a16:colId xmlns:a16="http://schemas.microsoft.com/office/drawing/2014/main" val="2065102499"/>
                    </a:ext>
                  </a:extLst>
                </a:gridCol>
              </a:tblGrid>
              <a:tr h="2582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Crop Condition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Harvest Aid Options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/>
                </a:tc>
                <a:extLst>
                  <a:ext uri="{0D108BD9-81ED-4DB2-BD59-A6C34878D82A}">
                    <a16:rowId xmlns:a16="http://schemas.microsoft.com/office/drawing/2014/main" val="3224231787"/>
                  </a:ext>
                </a:extLst>
              </a:tr>
              <a:tr h="1068750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Short stature (12 – 14 inches); low/limited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yield potential (&lt; 500 lbs./acre)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PPO inhibitor defoliant (rates vary) with or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without the addition of a boll opener.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/>
                </a:tc>
                <a:extLst>
                  <a:ext uri="{0D108BD9-81ED-4DB2-BD59-A6C34878D82A}">
                    <a16:rowId xmlns:a16="http://schemas.microsoft.com/office/drawing/2014/main" val="3849331111"/>
                  </a:ext>
                </a:extLst>
              </a:tr>
              <a:tr h="7985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PPO inhibitor defoliant (rates vary) FB2 PPO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inhibitor defoliant (rates vary). 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/>
                </a:tc>
                <a:extLst>
                  <a:ext uri="{0D108BD9-81ED-4DB2-BD59-A6C34878D82A}">
                    <a16:rowId xmlns:a16="http://schemas.microsoft.com/office/drawing/2014/main" val="2523219707"/>
                  </a:ext>
                </a:extLst>
              </a:tr>
              <a:tr h="7985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Paraquat formulation at 8 – 16 oz (2 lb.) or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Paraquat at 5.3 – 10.7 oz (3 lb.).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/>
                </a:tc>
                <a:extLst>
                  <a:ext uri="{0D108BD9-81ED-4DB2-BD59-A6C34878D82A}">
                    <a16:rowId xmlns:a16="http://schemas.microsoft.com/office/drawing/2014/main" val="2946060744"/>
                  </a:ext>
                </a:extLst>
              </a:tr>
              <a:tr h="13389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Paraquat at 4 – 12 oz (2 lb.) FB paraquat up to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48 oz (2 lb.) or paraquat at 2.6 – 5.3 oz (3 lb.)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FB paraquat up to 32 oz (3 lb.).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/>
                </a:tc>
                <a:extLst>
                  <a:ext uri="{0D108BD9-81ED-4DB2-BD59-A6C34878D82A}">
                    <a16:rowId xmlns:a16="http://schemas.microsoft.com/office/drawing/2014/main" val="2910405839"/>
                  </a:ext>
                </a:extLst>
              </a:tr>
              <a:tr h="13389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Paraquat at 6 – 24 oz (2 lb.) or Paraquat at 4 –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6.7 oz (3 lb.) + </a:t>
                      </a:r>
                      <a:r>
                        <a:rPr lang="en-US" sz="1800" kern="100" dirty="0" err="1">
                          <a:effectLst/>
                        </a:rPr>
                        <a:t>tribufos</a:t>
                      </a:r>
                      <a:r>
                        <a:rPr lang="en-US" sz="1800" kern="100" dirty="0">
                          <a:effectLst/>
                        </a:rPr>
                        <a:t> at 8 – 16 oz or PPO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inhibitor defoliant (rates vary).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/>
                </a:tc>
                <a:extLst>
                  <a:ext uri="{0D108BD9-81ED-4DB2-BD59-A6C34878D82A}">
                    <a16:rowId xmlns:a16="http://schemas.microsoft.com/office/drawing/2014/main" val="1279079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084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EE214-F5B3-F2D3-DC09-EE38617BC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0" y="365125"/>
            <a:ext cx="9403080" cy="295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Common irrigated cotton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2BF7E6-5B62-9724-F3AA-FF313D730B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427271"/>
              </p:ext>
            </p:extLst>
          </p:nvPr>
        </p:nvGraphicFramePr>
        <p:xfrm>
          <a:off x="670560" y="792480"/>
          <a:ext cx="10215880" cy="6612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7940">
                  <a:extLst>
                    <a:ext uri="{9D8B030D-6E8A-4147-A177-3AD203B41FA5}">
                      <a16:colId xmlns:a16="http://schemas.microsoft.com/office/drawing/2014/main" val="423798153"/>
                    </a:ext>
                  </a:extLst>
                </a:gridCol>
                <a:gridCol w="5107940">
                  <a:extLst>
                    <a:ext uri="{9D8B030D-6E8A-4147-A177-3AD203B41FA5}">
                      <a16:colId xmlns:a16="http://schemas.microsoft.com/office/drawing/2014/main" val="795538647"/>
                    </a:ext>
                  </a:extLst>
                </a:gridCol>
              </a:tblGrid>
              <a:tr h="7957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Medium stature (15 – 24 inches); 500+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lbs./acre yield potential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Ethephon (6 lb.) at 16 – 42 oz or (ethephon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cyclanilide</a:t>
                      </a:r>
                      <a:r>
                        <a:rPr lang="en-US" sz="1800" kern="100" dirty="0">
                          <a:effectLst/>
                        </a:rPr>
                        <a:t>) at 16 – 42 oz + </a:t>
                      </a:r>
                      <a:r>
                        <a:rPr lang="en-US" sz="1800" kern="100" dirty="0" err="1">
                          <a:effectLst/>
                        </a:rPr>
                        <a:t>tribufos</a:t>
                      </a:r>
                      <a:r>
                        <a:rPr lang="en-US" sz="1800" kern="100" dirty="0">
                          <a:effectLst/>
                        </a:rPr>
                        <a:t> at 8 – 16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oz.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extLst>
                  <a:ext uri="{0D108BD9-81ED-4DB2-BD59-A6C34878D82A}">
                    <a16:rowId xmlns:a16="http://schemas.microsoft.com/office/drawing/2014/main" val="2730055962"/>
                  </a:ext>
                </a:extLst>
              </a:tr>
              <a:tr h="8489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Ethephon (6 lb.) at 16 – 42 oz or (Ethephon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cyclanilide</a:t>
                      </a:r>
                      <a:r>
                        <a:rPr lang="en-US" sz="1800" kern="100" dirty="0">
                          <a:effectLst/>
                        </a:rPr>
                        <a:t>) at 16 – 42 oz + (</a:t>
                      </a: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r>
                        <a:rPr lang="en-US" sz="1800" kern="100" dirty="0">
                          <a:effectLst/>
                        </a:rPr>
                        <a:t>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diuron) at 3 – 8 oz.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extLst>
                  <a:ext uri="{0D108BD9-81ED-4DB2-BD59-A6C34878D82A}">
                    <a16:rowId xmlns:a16="http://schemas.microsoft.com/office/drawing/2014/main" val="1980460374"/>
                  </a:ext>
                </a:extLst>
              </a:tr>
              <a:tr h="7957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Ethephon (6 lb.) at 16 – 42 oz or (ethephon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cyclanilide</a:t>
                      </a:r>
                      <a:r>
                        <a:rPr lang="en-US" sz="1800" kern="100" dirty="0">
                          <a:effectLst/>
                        </a:rPr>
                        <a:t>) at 16 – 42 oz + PPO inhibitor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defoliant (rates vary).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extLst>
                  <a:ext uri="{0D108BD9-81ED-4DB2-BD59-A6C34878D82A}">
                    <a16:rowId xmlns:a16="http://schemas.microsoft.com/office/drawing/2014/main" val="1957147089"/>
                  </a:ext>
                </a:extLst>
              </a:tr>
              <a:tr h="10381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PPO inhibitor defoliant (rates vary) 3 + </a:t>
                      </a:r>
                      <a:r>
                        <a:rPr lang="en-US" sz="1800" kern="100" dirty="0" err="1">
                          <a:effectLst/>
                        </a:rPr>
                        <a:t>tribufos</a:t>
                      </a:r>
                      <a:endParaRPr lang="en-US" sz="1800" kern="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at 8 – 16 oz or PPO inhibitor defoliant at 0.6 –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 oz 3 + (</a:t>
                      </a: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r>
                        <a:rPr lang="en-US" sz="1800" kern="100" dirty="0">
                          <a:effectLst/>
                        </a:rPr>
                        <a:t> + diuron) at 3 – 8 oz.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extLst>
                  <a:ext uri="{0D108BD9-81ED-4DB2-BD59-A6C34878D82A}">
                    <a16:rowId xmlns:a16="http://schemas.microsoft.com/office/drawing/2014/main" val="678380499"/>
                  </a:ext>
                </a:extLst>
              </a:tr>
              <a:tr h="5132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PPO inhibitor defoliant (rates vary) 3 FB2 PPO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inhibitor defoliant (rates vary).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extLst>
                  <a:ext uri="{0D108BD9-81ED-4DB2-BD59-A6C34878D82A}">
                    <a16:rowId xmlns:a16="http://schemas.microsoft.com/office/drawing/2014/main" val="688523586"/>
                  </a:ext>
                </a:extLst>
              </a:tr>
              <a:tr h="5132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Paraquat at 6 -24 oz (2 lb.) or paraquat at 4 –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16 oz (3 lb.) + </a:t>
                      </a:r>
                      <a:r>
                        <a:rPr lang="en-US" sz="1800" kern="100" dirty="0" err="1">
                          <a:effectLst/>
                        </a:rPr>
                        <a:t>tribufos</a:t>
                      </a:r>
                      <a:r>
                        <a:rPr lang="en-US" sz="1800" kern="100" dirty="0">
                          <a:effectLst/>
                        </a:rPr>
                        <a:t> at 8 – 16 oz.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extLst>
                  <a:ext uri="{0D108BD9-81ED-4DB2-BD59-A6C34878D82A}">
                    <a16:rowId xmlns:a16="http://schemas.microsoft.com/office/drawing/2014/main" val="3984797966"/>
                  </a:ext>
                </a:extLst>
              </a:tr>
              <a:tr h="7957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Paraquat at 6 – 24 oz (2 lb.) or paraquat at 4 –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16 oz (3 lb.) + PPO inhibitor defoliant (rates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vary)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extLst>
                  <a:ext uri="{0D108BD9-81ED-4DB2-BD59-A6C34878D82A}">
                    <a16:rowId xmlns:a16="http://schemas.microsoft.com/office/drawing/2014/main" val="2802024832"/>
                  </a:ext>
                </a:extLst>
              </a:tr>
              <a:tr h="9563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Paraquat at 4 – 8 (2 lb.) oz FB paraquat up to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48 oz total (2 lb.)3 or paraquat at 2.6 – 5.3 oz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(3 lb.) FB Paraquat up to 32 oz total (3 lb.).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724" marR="34724" marT="0" marB="0"/>
                </a:tc>
                <a:extLst>
                  <a:ext uri="{0D108BD9-81ED-4DB2-BD59-A6C34878D82A}">
                    <a16:rowId xmlns:a16="http://schemas.microsoft.com/office/drawing/2014/main" val="410343922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945FE64-F5DA-EE01-688B-C249D3317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15441" y="365125"/>
            <a:ext cx="27440389" cy="552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39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B7DD4-B1D9-4465-F214-0750D1D8C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High Yielding (1 Ton Club)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F84027-9CF6-6B16-7FF1-1772536C2C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14463"/>
              </p:ext>
            </p:extLst>
          </p:nvPr>
        </p:nvGraphicFramePr>
        <p:xfrm>
          <a:off x="1960880" y="1310640"/>
          <a:ext cx="7975600" cy="5757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7800">
                  <a:extLst>
                    <a:ext uri="{9D8B030D-6E8A-4147-A177-3AD203B41FA5}">
                      <a16:colId xmlns:a16="http://schemas.microsoft.com/office/drawing/2014/main" val="2692973541"/>
                    </a:ext>
                  </a:extLst>
                </a:gridCol>
                <a:gridCol w="3987800">
                  <a:extLst>
                    <a:ext uri="{9D8B030D-6E8A-4147-A177-3AD203B41FA5}">
                      <a16:colId xmlns:a16="http://schemas.microsoft.com/office/drawing/2014/main" val="2516119214"/>
                    </a:ext>
                  </a:extLst>
                </a:gridCol>
              </a:tblGrid>
              <a:tr h="1323055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Tall stature (&gt; 24 inches); 1000+ lbs./acre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yield potential.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Ethephon (6 lb.) at 21 – 42 oz or (ethephon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cyclanilide</a:t>
                      </a:r>
                      <a:r>
                        <a:rPr lang="en-US" sz="1800" kern="100" dirty="0">
                          <a:effectLst/>
                        </a:rPr>
                        <a:t>) at 21 – 42 oz + </a:t>
                      </a:r>
                      <a:r>
                        <a:rPr lang="en-US" sz="1800" kern="100" dirty="0" err="1">
                          <a:effectLst/>
                        </a:rPr>
                        <a:t>tribufos</a:t>
                      </a:r>
                      <a:r>
                        <a:rPr lang="en-US" sz="1800" kern="100" dirty="0">
                          <a:effectLst/>
                        </a:rPr>
                        <a:t> at 8 – 16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oz.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45" marR="55045" marT="0" marB="0"/>
                </a:tc>
                <a:extLst>
                  <a:ext uri="{0D108BD9-81ED-4DB2-BD59-A6C34878D82A}">
                    <a16:rowId xmlns:a16="http://schemas.microsoft.com/office/drawing/2014/main" val="4149302890"/>
                  </a:ext>
                </a:extLst>
              </a:tr>
              <a:tr h="1323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Ethephon (6 lb.) at 21 – 42 oz or (ethephon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cyclanilide</a:t>
                      </a:r>
                      <a:r>
                        <a:rPr lang="en-US" sz="1800" kern="100" dirty="0">
                          <a:effectLst/>
                        </a:rPr>
                        <a:t>) at 21 – 42 oz + (</a:t>
                      </a: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r>
                        <a:rPr lang="en-US" sz="1800" kern="100" dirty="0">
                          <a:effectLst/>
                        </a:rPr>
                        <a:t>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diuron) 3 – 8 oz.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45" marR="55045" marT="0" marB="0"/>
                </a:tc>
                <a:extLst>
                  <a:ext uri="{0D108BD9-81ED-4DB2-BD59-A6C34878D82A}">
                    <a16:rowId xmlns:a16="http://schemas.microsoft.com/office/drawing/2014/main" val="3564576325"/>
                  </a:ext>
                </a:extLst>
              </a:tr>
              <a:tr h="789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(Ethephon + urea sulfate) at 48 – 112 oz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r>
                        <a:rPr lang="en-US" sz="1800" kern="100" dirty="0">
                          <a:effectLst/>
                        </a:rPr>
                        <a:t> + diuron) at 3 – 8 oz.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45" marR="55045" marT="0" marB="0"/>
                </a:tc>
                <a:extLst>
                  <a:ext uri="{0D108BD9-81ED-4DB2-BD59-A6C34878D82A}">
                    <a16:rowId xmlns:a16="http://schemas.microsoft.com/office/drawing/2014/main" val="586558248"/>
                  </a:ext>
                </a:extLst>
              </a:tr>
              <a:tr h="1323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Ethephon (6 lb.) at 21 – 42 oz or (ethephon +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cyclanilide</a:t>
                      </a:r>
                      <a:r>
                        <a:rPr lang="en-US" sz="1800" kern="100" dirty="0">
                          <a:effectLst/>
                        </a:rPr>
                        <a:t>) at 21 – 42 oz + PPO inhibitor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defoliant (rates vary).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45" marR="55045" marT="0" marB="0"/>
                </a:tc>
                <a:extLst>
                  <a:ext uri="{0D108BD9-81ED-4DB2-BD59-A6C34878D82A}">
                    <a16:rowId xmlns:a16="http://schemas.microsoft.com/office/drawing/2014/main" val="174587751"/>
                  </a:ext>
                </a:extLst>
              </a:tr>
              <a:tr h="789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(Ethephon + urea sulfate) at 48 – 112 oz + PPO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inhibitor defoliant (rates vary).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45" marR="55045" marT="0" marB="0"/>
                </a:tc>
                <a:extLst>
                  <a:ext uri="{0D108BD9-81ED-4DB2-BD59-A6C34878D82A}">
                    <a16:rowId xmlns:a16="http://schemas.microsoft.com/office/drawing/2014/main" val="280765346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CAD2828-3D4D-5E7B-8777-6A25D5A00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3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0E024-1A50-09A9-1158-2B84505BD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A tractor in a cotton field&#10;&#10;Description automatically generated">
            <a:extLst>
              <a:ext uri="{FF2B5EF4-FFF2-40B4-BE49-F238E27FC236}">
                <a16:creationId xmlns:a16="http://schemas.microsoft.com/office/drawing/2014/main" id="{AD9E531D-4D99-1DFE-03AB-1AFEF67AFF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07" y="0"/>
            <a:ext cx="10984139" cy="6176963"/>
          </a:xfrm>
        </p:spPr>
      </p:pic>
    </p:spTree>
    <p:extLst>
      <p:ext uri="{BB962C8B-B14F-4D97-AF65-F5344CB8AC3E}">
        <p14:creationId xmlns:p14="http://schemas.microsoft.com/office/powerpoint/2010/main" val="16983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3D861-2FF8-3BFE-1044-067EC9EB0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Topics I will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BC795-886C-A4BA-8549-1E96A9B5A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Cotton Plant Mapping</a:t>
            </a:r>
          </a:p>
          <a:p>
            <a:r>
              <a:rPr lang="en-US" dirty="0"/>
              <a:t>Harvest Aid Decisions</a:t>
            </a:r>
          </a:p>
        </p:txBody>
      </p:sp>
    </p:spTree>
    <p:extLst>
      <p:ext uri="{BB962C8B-B14F-4D97-AF65-F5344CB8AC3E}">
        <p14:creationId xmlns:p14="http://schemas.microsoft.com/office/powerpoint/2010/main" val="2048276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769FB-C3EF-9C12-9E71-5CF178E7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Cotton Plant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973DC-672A-B848-51D1-55471D2C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5492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diagram of a tree&#10;&#10;Description automatically generated">
            <a:extLst>
              <a:ext uri="{FF2B5EF4-FFF2-40B4-BE49-F238E27FC236}">
                <a16:creationId xmlns:a16="http://schemas.microsoft.com/office/drawing/2014/main" id="{EEB2705B-A985-F7C2-D0B9-7B959990AD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559" y="1408059"/>
            <a:ext cx="8152881" cy="522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67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5F966-5703-E9BF-CF5F-A03431BCC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Cotton Plant Mapping</a:t>
            </a:r>
          </a:p>
        </p:txBody>
      </p:sp>
      <p:pic>
        <p:nvPicPr>
          <p:cNvPr id="5" name="Content Placeholder 4" descr="A diagram of a plant&#10;&#10;Description automatically generated">
            <a:extLst>
              <a:ext uri="{FF2B5EF4-FFF2-40B4-BE49-F238E27FC236}">
                <a16:creationId xmlns:a16="http://schemas.microsoft.com/office/drawing/2014/main" id="{A2B013D6-7F46-B5C2-55EE-7F429F1D6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09" y="1690688"/>
            <a:ext cx="8550730" cy="5419477"/>
          </a:xfrm>
        </p:spPr>
      </p:pic>
    </p:spTree>
    <p:extLst>
      <p:ext uri="{BB962C8B-B14F-4D97-AF65-F5344CB8AC3E}">
        <p14:creationId xmlns:p14="http://schemas.microsoft.com/office/powerpoint/2010/main" val="317880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5BF1-D065-A7DA-25F4-885FC212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Cotton Plant Mapping</a:t>
            </a:r>
          </a:p>
        </p:txBody>
      </p:sp>
      <p:pic>
        <p:nvPicPr>
          <p:cNvPr id="5" name="Content Placeholder 4" descr="A diagram of a flower&#10;&#10;Description automatically generated">
            <a:extLst>
              <a:ext uri="{FF2B5EF4-FFF2-40B4-BE49-F238E27FC236}">
                <a16:creationId xmlns:a16="http://schemas.microsoft.com/office/drawing/2014/main" id="{550B81B7-0D90-7D89-26F5-C91FDAD8F0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10" y="1215958"/>
            <a:ext cx="8550758" cy="5434804"/>
          </a:xfrm>
        </p:spPr>
      </p:pic>
    </p:spTree>
    <p:extLst>
      <p:ext uri="{BB962C8B-B14F-4D97-AF65-F5344CB8AC3E}">
        <p14:creationId xmlns:p14="http://schemas.microsoft.com/office/powerpoint/2010/main" val="103799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D7DF1-52F4-0A7C-E45E-15B78DCF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Defoliants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ED82351-015A-8616-DC0B-3F7E82810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209857"/>
              </p:ext>
            </p:extLst>
          </p:nvPr>
        </p:nvGraphicFramePr>
        <p:xfrm>
          <a:off x="219919" y="1203768"/>
          <a:ext cx="11620979" cy="5555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2833">
                  <a:extLst>
                    <a:ext uri="{9D8B030D-6E8A-4147-A177-3AD203B41FA5}">
                      <a16:colId xmlns:a16="http://schemas.microsoft.com/office/drawing/2014/main" val="3340425334"/>
                    </a:ext>
                  </a:extLst>
                </a:gridCol>
                <a:gridCol w="3874073">
                  <a:extLst>
                    <a:ext uri="{9D8B030D-6E8A-4147-A177-3AD203B41FA5}">
                      <a16:colId xmlns:a16="http://schemas.microsoft.com/office/drawing/2014/main" val="2606650806"/>
                    </a:ext>
                  </a:extLst>
                </a:gridCol>
                <a:gridCol w="3874073">
                  <a:extLst>
                    <a:ext uri="{9D8B030D-6E8A-4147-A177-3AD203B41FA5}">
                      <a16:colId xmlns:a16="http://schemas.microsoft.com/office/drawing/2014/main" val="4211524740"/>
                    </a:ext>
                  </a:extLst>
                </a:gridCol>
              </a:tblGrid>
              <a:tr h="222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Trade Names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Active Ingredients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Considerations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/>
                </a:tc>
                <a:extLst>
                  <a:ext uri="{0D108BD9-81ED-4DB2-BD59-A6C34878D82A}">
                    <a16:rowId xmlns:a16="http://schemas.microsoft.com/office/drawing/2014/main" val="2975304159"/>
                  </a:ext>
                </a:extLst>
              </a:tr>
              <a:tr h="222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Organophosphate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/>
                </a:tc>
                <a:extLst>
                  <a:ext uri="{0D108BD9-81ED-4DB2-BD59-A6C34878D82A}">
                    <a16:rowId xmlns:a16="http://schemas.microsoft.com/office/drawing/2014/main" val="3720113204"/>
                  </a:ext>
                </a:extLst>
              </a:tr>
              <a:tr h="1620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Folex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Tribufos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Reduced activity under low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temps, low humidity, or stressed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plants with higher rates under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these conditions.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extLst>
                  <a:ext uri="{0D108BD9-81ED-4DB2-BD59-A6C34878D82A}">
                    <a16:rowId xmlns:a16="http://schemas.microsoft.com/office/drawing/2014/main" val="4217963066"/>
                  </a:ext>
                </a:extLst>
              </a:tr>
              <a:tr h="222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PPO Inhibitors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extLst>
                  <a:ext uri="{0D108BD9-81ED-4DB2-BD59-A6C34878D82A}">
                    <a16:rowId xmlns:a16="http://schemas.microsoft.com/office/drawing/2014/main" val="3464162994"/>
                  </a:ext>
                </a:extLst>
              </a:tr>
              <a:tr h="4555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ETX (Nichino)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Pyraflufen-ethyl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Addition of COC recommended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extLst>
                  <a:ext uri="{0D108BD9-81ED-4DB2-BD59-A6C34878D82A}">
                    <a16:rowId xmlns:a16="http://schemas.microsoft.com/office/drawing/2014/main" val="61716326"/>
                  </a:ext>
                </a:extLst>
              </a:tr>
              <a:tr h="4555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Aim EC (FMC) Carfentrazone-ethyl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Carfentrazone-ethyl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Addition of COC recommended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extLst>
                  <a:ext uri="{0D108BD9-81ED-4DB2-BD59-A6C34878D82A}">
                    <a16:rowId xmlns:a16="http://schemas.microsoft.com/office/drawing/2014/main" val="250791648"/>
                  </a:ext>
                </a:extLst>
              </a:tr>
              <a:tr h="6885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Display (FMC)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Carfentrazone-ethyl + Fluthiacet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methyl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Addition of COC recommended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extLst>
                  <a:ext uri="{0D108BD9-81ED-4DB2-BD59-A6C34878D82A}">
                    <a16:rowId xmlns:a16="http://schemas.microsoft.com/office/drawing/2014/main" val="21637431"/>
                  </a:ext>
                </a:extLst>
              </a:tr>
              <a:tr h="9214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Resource (Valent)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Flumiclorac pentyl ester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Addition of COC or MSO; NIS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if warm, sunny conditions.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extLst>
                  <a:ext uri="{0D108BD9-81ED-4DB2-BD59-A6C34878D82A}">
                    <a16:rowId xmlns:a16="http://schemas.microsoft.com/office/drawing/2014/main" val="1827312426"/>
                  </a:ext>
                </a:extLst>
              </a:tr>
              <a:tr h="6885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Sharpen (BASF)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Saflufenacil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800" kern="100" dirty="0">
                          <a:effectLst/>
                        </a:rPr>
                        <a:t>Addition of MSO + AMS or</a:t>
                      </a:r>
                    </a:p>
                    <a:p>
                      <a:pPr marL="0" marR="0" indent="4572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UAN required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386" marR="55386" marT="0" marB="0" anchor="ctr"/>
                </a:tc>
                <a:extLst>
                  <a:ext uri="{0D108BD9-81ED-4DB2-BD59-A6C34878D82A}">
                    <a16:rowId xmlns:a16="http://schemas.microsoft.com/office/drawing/2014/main" val="3950992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653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28452-0224-D7BE-4854-A1304194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Defoliants and Regrowth Inhibitors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C5543E0-83CE-D9DE-6ED9-11346FBDDE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39873"/>
              </p:ext>
            </p:extLst>
          </p:nvPr>
        </p:nvGraphicFramePr>
        <p:xfrm>
          <a:off x="953311" y="1264597"/>
          <a:ext cx="10671241" cy="5379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6319">
                  <a:extLst>
                    <a:ext uri="{9D8B030D-6E8A-4147-A177-3AD203B41FA5}">
                      <a16:colId xmlns:a16="http://schemas.microsoft.com/office/drawing/2014/main" val="2136444980"/>
                    </a:ext>
                  </a:extLst>
                </a:gridCol>
                <a:gridCol w="3557461">
                  <a:extLst>
                    <a:ext uri="{9D8B030D-6E8A-4147-A177-3AD203B41FA5}">
                      <a16:colId xmlns:a16="http://schemas.microsoft.com/office/drawing/2014/main" val="3579198977"/>
                    </a:ext>
                  </a:extLst>
                </a:gridCol>
                <a:gridCol w="3557461">
                  <a:extLst>
                    <a:ext uri="{9D8B030D-6E8A-4147-A177-3AD203B41FA5}">
                      <a16:colId xmlns:a16="http://schemas.microsoft.com/office/drawing/2014/main" val="209502949"/>
                    </a:ext>
                  </a:extLst>
                </a:gridCol>
              </a:tblGrid>
              <a:tr h="399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Defoliants/Regrowth Inhibitor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3682142"/>
                  </a:ext>
                </a:extLst>
              </a:tr>
              <a:tr h="399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Freefall (</a:t>
                      </a:r>
                      <a:r>
                        <a:rPr lang="en-US" sz="1800" kern="100" dirty="0" err="1">
                          <a:effectLst/>
                        </a:rPr>
                        <a:t>Nufarm</a:t>
                      </a:r>
                      <a:r>
                        <a:rPr lang="en-US" sz="1800" kern="100" dirty="0">
                          <a:effectLst/>
                        </a:rPr>
                        <a:t>) 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Higher use rates and addition of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COC with temps &lt; 65 F, or in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drought conditions. </a:t>
                      </a: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endParaRPr lang="en-US" sz="1800" kern="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alone not typically recommended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due to low overnight temps in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the High Plains.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507331"/>
                  </a:ext>
                </a:extLst>
              </a:tr>
              <a:tr h="399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Thidiazuron (Arysta)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859114"/>
                  </a:ext>
                </a:extLst>
              </a:tr>
              <a:tr h="399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Klean-Pik (Mana)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904771"/>
                  </a:ext>
                </a:extLst>
              </a:tr>
              <a:tr h="399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Daze (Winfield)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486162"/>
                  </a:ext>
                </a:extLst>
              </a:tr>
              <a:tr h="13097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Take Down (Loveland)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3467"/>
                  </a:ext>
                </a:extLst>
              </a:tr>
              <a:tr h="399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Ginstar EC (Bayer) 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Thidiazuron + diuron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Minimum 12 hours rain-free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after application for optimal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performance. Higher rates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required if low humidity is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present.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948848"/>
                  </a:ext>
                </a:extLst>
              </a:tr>
              <a:tr h="399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Cutout (Nufarm)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r>
                        <a:rPr lang="en-US" sz="1800" kern="100" dirty="0">
                          <a:effectLst/>
                        </a:rPr>
                        <a:t> + diuron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047247"/>
                  </a:ext>
                </a:extLst>
              </a:tr>
              <a:tr h="399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Adios (Arysta)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r>
                        <a:rPr lang="en-US" sz="1800" kern="100" dirty="0">
                          <a:effectLst/>
                        </a:rPr>
                        <a:t> + diuron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907956"/>
                  </a:ext>
                </a:extLst>
              </a:tr>
              <a:tr h="8731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Redi-Pik (Mana)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Thidiazuron</a:t>
                      </a:r>
                      <a:r>
                        <a:rPr lang="en-US" sz="1800" kern="100" dirty="0">
                          <a:effectLst/>
                        </a:rPr>
                        <a:t> + diuron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97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643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EBB62-5B19-E3CB-3AA0-61BBDF71F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Boll Openers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96B0E1-DB69-3DB0-BE9D-A714498108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977555"/>
              </p:ext>
            </p:extLst>
          </p:nvPr>
        </p:nvGraphicFramePr>
        <p:xfrm>
          <a:off x="335280" y="1690687"/>
          <a:ext cx="11450319" cy="4984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5957">
                  <a:extLst>
                    <a:ext uri="{9D8B030D-6E8A-4147-A177-3AD203B41FA5}">
                      <a16:colId xmlns:a16="http://schemas.microsoft.com/office/drawing/2014/main" val="2213190779"/>
                    </a:ext>
                  </a:extLst>
                </a:gridCol>
                <a:gridCol w="3817181">
                  <a:extLst>
                    <a:ext uri="{9D8B030D-6E8A-4147-A177-3AD203B41FA5}">
                      <a16:colId xmlns:a16="http://schemas.microsoft.com/office/drawing/2014/main" val="3633859523"/>
                    </a:ext>
                  </a:extLst>
                </a:gridCol>
                <a:gridCol w="3817181">
                  <a:extLst>
                    <a:ext uri="{9D8B030D-6E8A-4147-A177-3AD203B41FA5}">
                      <a16:colId xmlns:a16="http://schemas.microsoft.com/office/drawing/2014/main" val="1251330310"/>
                    </a:ext>
                  </a:extLst>
                </a:gridCol>
              </a:tblGrid>
              <a:tr h="585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Super Boll (Nufarm)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 Ethephon (6 lbs. ethephon/gal)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 day PHI. Minimum 6 hour</a:t>
                      </a:r>
                      <a:endParaRPr lang="en-US" sz="900" kern="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rain-free period for optimal</a:t>
                      </a:r>
                      <a:endParaRPr lang="en-US" sz="900" kern="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performance. Higher rates under</a:t>
                      </a:r>
                      <a:endParaRPr lang="en-US" sz="900" kern="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cool and/or dry conditions, or on</a:t>
                      </a:r>
                      <a:endParaRPr lang="en-US" sz="900" kern="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toughened/drought stressed</a:t>
                      </a:r>
                      <a:endParaRPr lang="en-US" sz="900" kern="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foliage.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extLst>
                  <a:ext uri="{0D108BD9-81ED-4DB2-BD59-A6C34878D82A}">
                    <a16:rowId xmlns:a16="http://schemas.microsoft.com/office/drawing/2014/main" val="2266481320"/>
                  </a:ext>
                </a:extLst>
              </a:tr>
              <a:tr h="585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Boll’d (Winfield)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Ethephon (6 lbs. ethephon/gal)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25647"/>
                  </a:ext>
                </a:extLst>
              </a:tr>
              <a:tr h="585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Boll Buster (Loveland)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Ethephon (6 lbs. ethephon/gal)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171911"/>
                  </a:ext>
                </a:extLst>
              </a:tr>
              <a:tr h="585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Ethephon 6 (Arysta)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Ethephon (6 lbs. ethephon/gal)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837300"/>
                  </a:ext>
                </a:extLst>
              </a:tr>
              <a:tr h="585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Several other trade names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Ethephon (6 lbs. ethephon/gal)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97791"/>
                  </a:ext>
                </a:extLst>
              </a:tr>
              <a:tr h="585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Flash (Helena) Ethephon (3 lbs.)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Ethephon (3lbs./gal)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00031"/>
                  </a:ext>
                </a:extLst>
              </a:tr>
              <a:tr h="585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Finish 6 Pro (Bayer) 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Ethephon (6 lbs.) + cyclanilide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4082"/>
                  </a:ext>
                </a:extLst>
              </a:tr>
              <a:tr h="8850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First Pick (Nufarm) 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Ethephon (2.28 lbs.) + urea sulfate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72" marR="5497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58567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CDB71F9-310E-A51C-ADC7-7F246640F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661833" y="-94676"/>
            <a:ext cx="29333472" cy="604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78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1FCCB3F276B74D9ED702EDBD36C4E6" ma:contentTypeVersion="11" ma:contentTypeDescription="Create a new document." ma:contentTypeScope="" ma:versionID="39af5c4ef905b89a7e2b4aa868754454">
  <xsd:schema xmlns:xsd="http://www.w3.org/2001/XMLSchema" xmlns:xs="http://www.w3.org/2001/XMLSchema" xmlns:p="http://schemas.microsoft.com/office/2006/metadata/properties" xmlns:ns2="69d5c35f-dacc-4b30-9ec8-786d925f5e13" xmlns:ns3="9a0d142f-4690-416c-8f26-3a85a83614b6" targetNamespace="http://schemas.microsoft.com/office/2006/metadata/properties" ma:root="true" ma:fieldsID="cd25b7c0b2f9c10466de736c78e33e78" ns2:_="" ns3:_="">
    <xsd:import namespace="69d5c35f-dacc-4b30-9ec8-786d925f5e13"/>
    <xsd:import namespace="9a0d142f-4690-416c-8f26-3a85a83614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5c35f-dacc-4b30-9ec8-786d925f5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b86460d-f5b5-46a6-91c1-a19dbfcce1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d142f-4690-416c-8f26-3a85a83614b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33ede98-69c8-413d-9a4b-3780aab46253}" ma:internalName="TaxCatchAll" ma:showField="CatchAllData" ma:web="9a0d142f-4690-416c-8f26-3a85a83614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0d142f-4690-416c-8f26-3a85a83614b6" xsi:nil="true"/>
    <lcf76f155ced4ddcb4097134ff3c332f xmlns="69d5c35f-dacc-4b30-9ec8-786d925f5e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409EDB9-9AD5-4F96-933A-9347A7C61F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A0FB65-33F6-4E76-ACC8-A08EE1CA5839}"/>
</file>

<file path=customXml/itemProps3.xml><?xml version="1.0" encoding="utf-8"?>
<ds:datastoreItem xmlns:ds="http://schemas.openxmlformats.org/officeDocument/2006/customXml" ds:itemID="{6333780A-FDBE-44E1-B678-0CDAEEF9CD69}">
  <ds:schemaRefs>
    <ds:schemaRef ds:uri="be64fdda-8810-4298-92e2-2510518499af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2625</TotalTime>
  <Words>982</Words>
  <Application>Microsoft Office PowerPoint</Application>
  <PresentationFormat>Widescreen</PresentationFormat>
  <Paragraphs>170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Finishing This Years Cotton Crop</vt:lpstr>
      <vt:lpstr>PowerPoint Presentation</vt:lpstr>
      <vt:lpstr>Topics I will cover</vt:lpstr>
      <vt:lpstr>Cotton Plant Mapping</vt:lpstr>
      <vt:lpstr>Cotton Plant Mapping</vt:lpstr>
      <vt:lpstr>Cotton Plant Mapping</vt:lpstr>
      <vt:lpstr>Defoliants</vt:lpstr>
      <vt:lpstr>Defoliants and Regrowth Inhibitors</vt:lpstr>
      <vt:lpstr>Boll Openers</vt:lpstr>
      <vt:lpstr>Drought stricken low yielding cotton</vt:lpstr>
      <vt:lpstr>Common irrigated cotton</vt:lpstr>
      <vt:lpstr>High Yielding (1 Ton Club)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Finishing This Years Cotton Crop</dc:title>
  <dc:creator>Brant Baugh</dc:creator>
  <cp:lastModifiedBy>Brant Baugh</cp:lastModifiedBy>
  <cp:revision>1</cp:revision>
  <dcterms:created xsi:type="dcterms:W3CDTF">2023-08-24T19:06:23Z</dcterms:created>
  <dcterms:modified xsi:type="dcterms:W3CDTF">2023-08-26T14:52:23Z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0x010100621FCCB3F276B74D9ED702EDBD36C4E6</vt:lpwstr>
  </property>
</Properties>
</file>